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9" r:id="rId4"/>
    <p:sldId id="258" r:id="rId5"/>
    <p:sldId id="260" r:id="rId6"/>
    <p:sldId id="261" r:id="rId7"/>
    <p:sldId id="262" r:id="rId8"/>
    <p:sldId id="264" r:id="rId9"/>
    <p:sldId id="265" r:id="rId10"/>
    <p:sldId id="267" r:id="rId11"/>
    <p:sldId id="266" r:id="rId12"/>
    <p:sldId id="268" r:id="rId13"/>
    <p:sldId id="269" r:id="rId14"/>
    <p:sldId id="270" r:id="rId15"/>
    <p:sldId id="271" r:id="rId16"/>
    <p:sldId id="273"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9" r:id="rId33"/>
    <p:sldId id="288" r:id="rId34"/>
    <p:sldId id="290"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15:40:16.598"/>
    </inkml:context>
    <inkml:brush xml:id="br0">
      <inkml:brushProperty name="width" value="0.05" units="cm"/>
      <inkml:brushProperty name="height" value="0.05" units="cm"/>
      <inkml:brushProperty name="color" value="#0000FF"/>
    </inkml:brush>
  </inkml:definitions>
  <inkml:trace contextRef="#ctx0" brushRef="#br0">0 1 24575,'4'0'0,"-1"1"0,0 0 0,1 1 0,-1-1 0,0 0 0,0 1 0,0 0 0,0-1 0,0 1 0,3 4 0,8 3 0,32 19-1696,-1 2 0,-1 2 0,54 50 0,-31-14 3053,-3 3 0,-3 3 0,-3 3-1,92 161 1,-137-213-1357,83 171 0,-63-130 0,-26-56 0,-1 1 0,0-1 0,-1 1 0,0 0 0,-1 1 0,0-1 0,-1 1 0,0 0 0,0 0 0,0 19 0,-3-29 0,0-1 0,1 1 0,-1 0 0,-1-1 0,1 1 0,0-1 0,0 1 0,0 0 0,-1-1 0,1 1 0,-1-1 0,1 1 0,-1-1 0,0 1 0,0-1 0,0 1 0,1-1 0,-1 0 0,0 1 0,-1-1 0,1 0 0,0 0 0,0 0 0,0 0 0,-1 0 0,1 0 0,-1 0 0,1 0 0,0-1 0,-1 1 0,1 0 0,-4 0 0,2-1 0,-1 0 0,1 0 0,0-1 0,0 0 0,0 1 0,-1-1 0,1 0 0,0 0 0,0 0 0,0-1 0,0 1 0,1-1 0,-1 0 0,0 0 0,1 0 0,-4-2 0,-159-140 0,158 137 0,7 4 0,16 8 0,24 15 0,-5 4 0,33 28 0,-42-31 0,0-1 0,1-1 0,30 15 0,-39-23 0,-13-8 0,-1 0 0,1 0 0,0-1 0,0 1 0,0-1 0,1 0 0,-1-1 0,0 1 0,11 1 0,-15-4 0,0 1 0,0 0 0,0-1 0,0 1 0,0-1 0,0 0 0,0 1 0,0-1 0,0 0 0,0 1 0,-1-1 0,1 0 0,0 0 0,0 0 0,-1 0 0,1 1 0,-1-1 0,1 0 0,-1 0 0,1 0 0,-1 0 0,1-1 0,-1 1 0,0 0 0,0 0 0,1-2 0,3-34 0,-4 30 0,1-240-16,-3 152-1333,2 66-5477</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19:39:24.191"/>
    </inkml:context>
    <inkml:brush xml:id="br0">
      <inkml:brushProperty name="width" value="0.05" units="cm"/>
      <inkml:brushProperty name="height" value="0.05" units="cm"/>
      <inkml:brushProperty name="color" value="#0000FF"/>
    </inkml:brush>
  </inkml:definitions>
  <inkml:trace contextRef="#ctx0" brushRef="#br0">0 122 24575,'947'0'0,"-986"-9"0,8 1 0,22 7 0,-25-4 0,1-1 0,0-2 0,-49-17 0,66 19 0,-1 2 0,-25-5 0,30 7 0,0 0 0,0 0 0,0-2 0,0 1 0,1-2 0,-21-10 0,32 15 0,0 0 0,0 0 0,1 0 0,-1 0 0,0 0 0,0 0 0,0 0 0,0 0 0,1 0 0,-1 0 0,0-1 0,0 1 0,0 0 0,0 0 0,0 0 0,0 0 0,0 0 0,1 0 0,-1-1 0,0 1 0,0 0 0,0 0 0,0 0 0,0 0 0,0 0 0,0-1 0,0 1 0,0 0 0,0 0 0,0 0 0,0 0 0,0-1 0,0 1 0,0 0 0,0 0 0,0 0 0,0 0 0,0-1 0,0 1 0,0 0 0,0 0 0,0 0 0,0 0 0,0 0 0,-1-1 0,1 1 0,0 0 0,0 0 0,0 0 0,0 0 0,0 0 0,0 0 0,0-1 0,-1 1 0,1 0 0,0 0 0,0 0 0,0 0 0,-1 0 0,29 0 0,36 11 0,9 10 0,47 12 0,-99-28 0,0 1 0,22 9 0,-27-8 0,0-1 0,1-1 0,-1-1 0,31 5 0,-19-8 0,-17-1 0,-1 0 0,1 1 0,-1 0 0,0 1 0,1 0 0,-1 0 0,0 1 0,16 7 0,-26-10 0,1 0 0,-1 1 0,0-1 0,1 0 0,-1 0 0,0 0 0,1 0 0,-1 1 0,0-1 0,1 0 0,-1 0 0,0 0 0,1 1 0,-1-1 0,0 0 0,0 1 0,1-1 0,-1 0 0,0 1 0,0-1 0,0 0 0,1 1 0,-1-1 0,0 0 0,0 1 0,0-1 0,0 1 0,0-1 0,0 0 0,0 1 0,0-1 0,0 1 0,0-1 0,0 0 0,0 1 0,0-1 0,0 0 0,0 1 0,0-1 0,0 1 0,-1-1 0,1 0 0,0 1 0,0-1 0,0 0 0,-1 1 0,1-1 0,0 0 0,0 1 0,-1-1 0,1 0 0,0 0 0,-1 1 0,1-1 0,0 0 0,-1 0 0,1 0 0,0 0 0,-1 1 0,1-1 0,0 0 0,-1 0 0,1 0 0,-1 0 0,1 0 0,-32 10 0,29-9 0,-179 38 0,143-28 0,1 1 0,-70 35 0,96-39-5,1 0 0,0 1 1,0 0-1,-14 17 0,1-2-1336,7-9-5485</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19:39:27.550"/>
    </inkml:context>
    <inkml:brush xml:id="br0">
      <inkml:brushProperty name="width" value="0.05" units="cm"/>
      <inkml:brushProperty name="height" value="0.05" units="cm"/>
      <inkml:brushProperty name="color" value="#0000FF"/>
    </inkml:brush>
  </inkml:definitions>
  <inkml:trace contextRef="#ctx0" brushRef="#br0">0 199 24575,'674'0'0,"-633"-2"0,0-2 0,76-18 0,-77 12 0,1 3 0,80-5 0,-61 11 0,-19 0 0,43 4 0,-271-51 0,180 46 0,-14-6 0,-1-1 0,-29-16 0,35 16 0,0 1 0,-1 0 0,0 1 0,-25-6 0,24 8 0,24 5 0,29 9 0,0 7 0,69 23 0,-22-10 0,-46-16 0,54 10 0,-69-18 0,33 1 0,-47-6 0,0 0 0,-1 0 0,1 1 0,-1 0 0,1 0 0,0 0 0,-1 1 0,0 0 0,1 1 0,-1-1 0,0 1 0,0 0 0,-1 1 0,8 4 0,-13-7 0,1-1 0,-1 0 0,1 1 0,-1-1 0,1 1 0,-1-1 0,0 1 0,1-1 0,-1 1 0,0-1 0,0 1 0,1-1 0,-1 1 0,0-1 0,0 1 0,0-1 0,1 1 0,-1 0 0,0-1 0,0 1 0,0-1 0,0 1 0,0-1 0,0 1 0,0 0 0,-1-1 0,1 1 0,0-1 0,0 1 0,0-1 0,0 1 0,-1 0 0,1-1 0,0 1 0,-1-1 0,1 1 0,0-1 0,-1 0 0,1 1 0,-1-1 0,1 1 0,0-1 0,-1 0 0,1 1 0,-1-1 0,0 1 0,-33 15 0,20-11 0,-24 12 0,-1-2 0,-1-1 0,-76 15 0,91-25 24,1 2 0,0 1 0,0 1 0,-27 14 0,43-19-111,1 2-1,0-1 1,1 1 0,-1 0-1,1 0 1,0 1 0,0 0-1,1 0 1,-1 0-1,2 1 1,-1-1 0,1 1-1,-1 1 1,2-1 0,-1 0-1,-3 15 1,0 0-6739</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30T16:42:58.547"/>
    </inkml:context>
    <inkml:brush xml:id="br0">
      <inkml:brushProperty name="width" value="0.05" units="cm"/>
      <inkml:brushProperty name="height" value="0.05" units="cm"/>
      <inkml:brushProperty name="color" value="#0000FF"/>
    </inkml:brush>
  </inkml:definitions>
  <inkml:trace contextRef="#ctx0" brushRef="#br0">1911 0 24575,'-1'2'0,"0"1"0,0-1 0,0 0 0,0 0 0,0 0 0,0 0 0,0 0 0,-1 0 0,1 0 0,-1 0 0,-3 3 0,-5 7 0,-34 63 0,27-45 0,0-1 0,-31 38 0,-103 94 0,97-101 0,-2-4 0,-3-1 0,-109 76 0,21-43 0,32-21 0,-122 71 0,215-130 0,0 0 0,0-2 0,0 0 0,-23 2 0,-48 13 0,55-9 0,12-3 0,-1-1 0,-31 5 0,45-10 0,0 1 0,0 0 0,0 1 0,-18 9 0,-33 11 0,59-23 0,-1-1 0,1 0 0,0 0 0,-1-1 0,1 1 0,-1-1 0,1 0 0,-1-1 0,1 1 0,-7-3 0,10 3 0,1 0 0,-1 0 0,0-1 0,1 1 0,-1-1 0,1 1 0,-1-1 0,1 1 0,0-1 0,-1 0 0,1 0 0,-1 0 0,1 0 0,0 0 0,0 0 0,0 0 0,0 0 0,0-1 0,0 1 0,0 0 0,0 0 0,0-1 0,0 1 0,1-1 0,-1 1 0,0-1 0,1 1 0,0-1 0,-1 1 0,1-1 0,0 0 0,0 1 0,0-1 0,0 1 0,0-1 0,0 0 0,0 1 0,0-1 0,1 1 0,-1-1 0,1 1 0,-1-1 0,1 1 0,-1-1 0,1 1 0,0-1 0,1-1 0,2-4 0,1-1 0,0 1 0,0 0 0,1 1 0,0-1 0,0 1 0,10-8 0,137-109 0,-109 80 0,-41 40 0,-1 0 0,1 0 0,-1 0 0,0 0 0,0-1 0,0 1 0,0 0 0,-1-1 0,0 0 0,1 1 0,-1-1 0,0 0 0,0-5 0,-1 9 0,0-1 0,0 1 0,0-1 0,0 1 0,0-1 0,0 0 0,0 1 0,-1-1 0,1 1 0,0-1 0,0 1 0,0-1 0,-1 1 0,1-1 0,0 1 0,-1-1 0,1 1 0,0-1 0,-1 1 0,1-1 0,-1 1 0,1 0 0,-1-1 0,1 1 0,-1 0 0,1-1 0,-1 1 0,0 0 0,-18 2 0,-19 17 0,19-3 0,0 0 0,0 1 0,-25 32 0,25-28 0,-1 1 0,-29 22 0,28-28 0,0 1 0,2 0 0,0 2 0,1 0 0,-20 28 0,30-37 0,3-4 0,1 0 0,0 0 0,0 0 0,0 1 0,-3 9 0,6-15 0,1 0 0,0 0 0,-1 0 0,1 1 0,0-1 0,0 0 0,0 0 0,0 0 0,0 1 0,0-1 0,0 0 0,0 0 0,0 1 0,1-1 0,-1 0 0,0 0 0,1 0 0,-1 0 0,1 1 0,-1-1 0,1 0 0,0 0 0,0 0 0,-1 0 0,1 0 0,0 0 0,0-1 0,0 1 0,0 0 0,0 0 0,0-1 0,0 1 0,0 0 0,0-1 0,0 1 0,0-1 0,1 1 0,0-1 0,11 4 0,-1-1 0,1-1 0,-1 0 0,1-1 0,25 0 0,-21-1 0,1 1 0,25 4 0,25 14 0,-47-13 0,0 0 0,0-1 0,34 3 0,-6-2-1365,-31 0-5461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19:53:46.923"/>
    </inkml:context>
    <inkml:brush xml:id="br0">
      <inkml:brushProperty name="width" value="0.05" units="cm"/>
      <inkml:brushProperty name="height" value="0.05" units="cm"/>
      <inkml:brushProperty name="color" value="#F6630D"/>
    </inkml:brush>
  </inkml:definitions>
  <inkml:trace contextRef="#ctx0" brushRef="#br0">0 32 24575,'11'1'0,"-1"0"0,0 1 0,0 1 0,0-1 0,-1 2 0,16 6 0,21 7 0,0-4 0,0-2 0,1-2 0,1-2 0,-1-2 0,1-2 0,80-5 0,-108-2 0,-1-1 0,0-1 0,0-1 0,-1 0 0,0-2 0,23-13 0,-27 15 0,-1-1 0,0 2 0,0-1 0,0 2 0,1 0 0,-1 0 0,1 1 0,1 1 0,-1 0 0,0 1 0,18 0 0,9 1 0,-1 2 0,1 2 0,75 14 0,-98-13-455,1-1 0,22 0 0,-12-2-6371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30T16:49:48.827"/>
    </inkml:context>
    <inkml:brush xml:id="br0">
      <inkml:brushProperty name="width" value="0.05" units="cm"/>
      <inkml:brushProperty name="height" value="0.05" units="cm"/>
      <inkml:brushProperty name="color" value="#F6630D"/>
    </inkml:brush>
  </inkml:definitions>
  <inkml:trace contextRef="#ctx0" brushRef="#br0">2008 146 24575,'-7'-1'0,"1"0"0,-1-1 0,0 0 0,1-1 0,-1 1 0,1-1 0,0 0 0,-10-7 0,-17-7 0,-1 2 0,-1 3 0,-1 1 0,0 1 0,-1 2 0,0 2 0,0 1 0,-60 0 0,81 5 0,-22 1 0,0-1 0,-54-9 0,44 1 0,0 1 0,0 3 0,0 2 0,0 2 0,0 2 0,0 2 0,0 2 0,0 2 0,-78 25 0,74-15 0,-111 46 0,124-46 0,11-6 0,1 1 0,0 1 0,1 2 0,1 0 0,-39 34 0,35-22 0,1 1 0,1 1 0,2 1 0,1 2 0,-21 37 0,37-56 0,-2-1 0,0 0 0,-1 0 0,-13 12 0,-26 33 0,41-46 0,0 1 0,1 0 0,1 1 0,0 0 0,1 0 0,0 0 0,1 1 0,1 0 0,0 0 0,1 0 0,1 0 0,-1 25 0,3-45 0,0-26 0,1-1 0,1 0 0,2 0 0,9-34 0,1 10 0,6-20 0,-18 69 0,1 0 0,0-1 0,1 1 0,0 0 0,0 1 0,0-1 0,7-8 0,-2 7 0,-6 4 0,1 0 0,0 0 0,-1 0 0,0 0 0,0 0 0,0-1 0,0 1 0,1-6 0,-4 10 0,0 0 0,0 0 0,0 0 0,-1 0 0,1 0 0,0 0 0,0 0 0,0 0 0,-1 0 0,1 0 0,0 0 0,0 0 0,0 0 0,-1 0 0,1 0 0,0 0 0,0 0 0,0 0 0,-1 0 0,1 0 0,0 0 0,0 0 0,0 0 0,-1 0 0,1 0 0,0-1 0,0 1 0,0 0 0,0 0 0,-1 0 0,1 0 0,0 0 0,0-1 0,0 1 0,0 0 0,0 0 0,0 0 0,0-1 0,0 1 0,-1 0 0,1 0 0,0 0 0,0-1 0,0 1 0,0 0 0,0 0 0,0 0 0,0-1 0,0 1 0,0 0 0,0 0 0,-15 16 0,11-6 0,0 0 0,1 0 0,1 0 0,-1 0 0,2 0 0,-2 16 0,3 68 0,1-56 0,-1-25 0,1 10 0,-1 1 0,-1-1 0,-1 1 0,-1-1 0,-7 29 0,10-52 0,-1 0 0,1 0 0,0 1 0,0-1 0,-1 0 0,1 1 0,0-1 0,0 0 0,0 1 0,0-1 0,-1 1 0,1-1 0,0 0 0,0 1 0,0-1 0,0 1 0,0-1 0,0 0 0,0 1 0,0-1 0,0 1 0,0-1 0,0 0 0,0 1 0,1-1 0,-1 1 0,0-1 0,0 0 0,0 1 0,0-1 0,1 0 0,-1 1 0,0-1 0,0 0 0,1 1 0,-1-1 0,0 0 0,1 0 0,-1 1 0,0-1 0,1 0 0,-1 0 0,1 1 0,20-10 0,30-32 0,-46 37 0,48-44-682,58-63-1,-97 93-6143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30T03:12:30.692"/>
    </inkml:context>
    <inkml:brush xml:id="br0">
      <inkml:brushProperty name="width" value="0.05" units="cm"/>
      <inkml:brushProperty name="height" value="0.05" units="cm"/>
      <inkml:brushProperty name="color" value="#0000FF"/>
    </inkml:brush>
  </inkml:definitions>
  <inkml:trace contextRef="#ctx0" brushRef="#br0">1163 0 24575,'-3'1'0,"0"0"0,-1 0 0,1 1 0,0-1 0,0 1 0,0-1 0,0 1 0,0 0 0,0 0 0,1 0 0,-1 1 0,-2 3 0,-4 1 0,-122 108 0,-119 136 0,240-240 0,-9 9 0,-24 33 0,39-47 0,-1 1 0,1 0 0,1-1 0,-1 2 0,1-1 0,1 0 0,-1 1 0,1-1 0,-2 15 0,1-5 0,0 0 0,-1-1 0,-1 1 0,-9 21 0,-2 7 0,3-1 0,5-17 0,-1 0 0,0 0 0,-20 34 0,6-18 0,-2-2 0,-1-1 0,-2-1 0,-45 47 0,14-18 0,44-49 0,0 0 0,-2-2 0,-19 18 0,-62 49 0,93-80 0,0 1 0,-2 0 0,1-1 0,0 0 0,-14 6 0,19-9 0,0-1 0,0 0 0,0 1 0,0-1 0,0 0 0,0 1 0,0-1 0,-1 0 0,1 0 0,0 0 0,0 0 0,0 0 0,0 0 0,0 0 0,0-1 0,0 1 0,0 0 0,0-1 0,0 1 0,0 0 0,0-1 0,0 1 0,0-1 0,0 0 0,0 1 0,0-1 0,1 0 0,-1 1 0,0-1 0,0 0 0,1 0 0,-1 0 0,0 0 0,1 1 0,-1-1 0,1 0 0,-1 0 0,1 0 0,0 0 0,-1 0 0,1 0 0,0-1 0,0 0 0,-1-4 0,2 0 0,-1 1 0,0-1 0,1 0 0,0 1 0,0-1 0,1 1 0,0-1 0,0 1 0,0 0 0,0 0 0,1 0 0,6-9 0,0-3 0,11-25 0,-4 8 0,0 1 0,3 1 0,34-47 0,-30 54 0,-21 23 0,-14 17 0,-33 53 0,3-5 0,22-38 0,7-9 0,0 0 0,1 0 0,-11 21 0,21-32 0,0-1 0,0 0 0,0 1 0,0-1 0,1 1 0,0 0 0,0-1 0,0 1 0,0 0 0,1-1 0,0 1 0,0 0 0,0 0 0,1 0 0,-1-1 0,1 1 0,0 0 0,3 7 0,-3-11 0,0 0 0,-1 0 0,1-1 0,0 1 0,-1 0 0,1 0 0,0-1 0,0 1 0,0 0 0,0-1 0,0 1 0,0-1 0,0 1 0,0-1 0,0 1 0,0-1 0,0 0 0,0 1 0,0-1 0,0 0 0,0 0 0,0 0 0,0 0 0,0 0 0,0 0 0,1 0 0,-1 0 0,0-1 0,0 1 0,2-1 0,38-14 0,-28 10 0,40-15 0,-27 9 0,1 1 0,1 1 0,-1 1 0,1 2 0,52-6 0,-55 10 15,42-9 0,-28 3-1410,-18 5-5431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30T03:13:25.733"/>
    </inkml:context>
    <inkml:brush xml:id="br0">
      <inkml:brushProperty name="width" value="0.05" units="cm"/>
      <inkml:brushProperty name="height" value="0.05" units="cm"/>
      <inkml:brushProperty name="color" value="#0000FF"/>
    </inkml:brush>
  </inkml:definitions>
  <inkml:trace contextRef="#ctx0" brushRef="#br0">624 0 24575,'0'4'0,"-1"0"0,1-1 0,-1 1 0,0-1 0,0 1 0,0-1 0,-1 1 0,1-1 0,-1 0 0,0 0 0,-3 5 0,-30 34 0,17-22 0,-86 96 0,-69 86 0,99-113 0,50-64 0,2 1 0,2 1 0,0 1 0,1 1 0,-21 46 0,28-44 0,2 0 0,1 1 0,2 0 0,-6 52 0,7 131 0,12-40 0,-2-142 0,1 0 0,1 0 0,14 39 0,-20-72 0,54 148 0,-44-126 0,1 0 0,1-1 0,1-1 0,24 30 0,-1 0 0,-27-36 0,2 0 0,-1 0 0,14 12 0,54 42 0,-41-37 0,41 44 0,-59-54 0,0-1 0,2 0 0,0-2 0,1 0 0,1-1 0,25 14 0,11 1 0,68 28 0,-106-52 0,0-1 0,1-1 0,0 0 0,0-2 0,0 0 0,0-2 0,28 0 0,-1-4 0,-28 0 0,1 1 0,0 1 0,0 1 0,0 1 0,33 7 0,-28-2 0,1-2 0,0-1 0,40 1 0,89-6 0,-60-2 0,271 3 0,-359 0 0,0-1 0,0 0 0,0 0 0,0-1 0,-1 0 0,1 0 0,0-1 0,-1 0 0,0-1 0,1 0 0,-2 0 0,1-1 0,14-11 0,-13 10 0,0 1 0,1 0 0,0 1 0,-1-1 0,1 2 0,1-1 0,-1 2 0,0-1 0,1 1 0,12 0 0,16 0 0,59 5 0,17-1 0,-113-3 0,1 1 0,0 0 0,0-1 0,0 1 0,-1-1 0,1 0 0,0 0 0,5-3 0,-8 4 0,0 0 0,0 0 0,0 0 0,0 0 0,0 0 0,1 0 0,-1-1 0,0 1 0,0 0 0,0 0 0,0 0 0,0 0 0,0 0 0,0 0 0,0-1 0,0 1 0,1 0 0,-1 0 0,0 0 0,0 0 0,0 0 0,0-1 0,0 1 0,0 0 0,0 0 0,0 0 0,0 0 0,0-1 0,0 1 0,0 0 0,0 0 0,0 0 0,0 0 0,0 0 0,0-1 0,-1 1 0,1 0 0,0 0 0,0 0 0,0 0 0,0 0 0,0-1 0,0 1 0,0 0 0,0 0 0,-1 0 0,-16-6 0,-17 2 0,-57 0 0,68 5 0,1-1 0,-1-1 0,0-1 0,1-2 0,0 0 0,-36-11 0,33 4 0,1-1 0,-42-29 0,28 24 0,24 12 0,83 3 0,-4 2 0,-29-1 0,0 1 0,0 3 0,49 8 0,-23-1 0,-51-9 0,1 0 0,-1 0 0,0 1 0,0 1 0,0 0 0,0 0 0,0 1 0,-1 1 0,1 0 0,-1 0 0,12 9 0,-22-14 0,5 4 0,0 0 0,0 0 0,-1 0 0,0 0 0,0 1 0,0 0 0,4 7 0,-7-10 0,-1-1 0,1 1 0,-1 0 0,0 0 0,1 0 0,-1-1 0,0 1 0,0 0 0,0 0 0,0 0 0,-1-1 0,1 1 0,0 0 0,-1 0 0,0-1 0,1 1 0,-1 0 0,0-1 0,1 1 0,-1 0 0,0-1 0,0 0 0,-1 1 0,1-1 0,0 1 0,0-1 0,-1 0 0,1 0 0,-3 2 0,-29 27 0,18-18 0,0 1 0,1 1 0,1 0 0,-19 26 0,1 10 0,23-35 0,0 0 0,-1-1 0,-1 0 0,0 0 0,-1-1 0,0-1 0,-1 0 0,0 0 0,-25 16 0,5-6-1365,20-10-5461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30T03:28:21.380"/>
    </inkml:context>
    <inkml:brush xml:id="br0">
      <inkml:brushProperty name="width" value="0.05" units="cm"/>
      <inkml:brushProperty name="height" value="0.05" units="cm"/>
      <inkml:brushProperty name="color" value="#0000FF"/>
    </inkml:brush>
  </inkml:definitions>
  <inkml:trace contextRef="#ctx0" brushRef="#br0">1 597 24575,'416'-39'0,"-374"36"0,94-5 0,0 6 0,0 6 0,217 34 0,-250-20 0,0-5 0,1-5 0,196-8 0,-291-1 0,0 0 0,0 0 0,1-1 0,-1-1 0,0 1 0,-1-1 0,1-1 0,0 1 0,-1-1 0,10-7 0,-9 4 0,1-1 0,-1 0 0,0-1 0,-1 0 0,0 0 0,-1-1 0,10-14 0,158-254 0,-165 263 0,1 1 0,1 1 0,0 0 0,1 0 0,0 2 0,1-1 0,26-16 0,-12 12 0,0 1 0,1 0 0,43-13 0,-32 17-227,0 3-1,1 1 1,0 1-1,0 3 1,78 3-1,-88 1-6598</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16:56:17.613"/>
    </inkml:context>
    <inkml:brush xml:id="br0">
      <inkml:brushProperty name="width" value="0.05" units="cm"/>
      <inkml:brushProperty name="height" value="0.05" units="cm"/>
      <inkml:brushProperty name="color" value="#0000FF"/>
    </inkml:brush>
  </inkml:definitions>
  <inkml:trace contextRef="#ctx0" brushRef="#br0">1239 0 24575,'3'0'0,"-1"1"0,1-1 0,-1 1 0,1-1 0,-1 1 0,1 0 0,-1 0 0,0 0 0,1 0 0,-1 1 0,0-1 0,0 1 0,4 2 0,25 29 0,-18-19 0,-3-3 0,-1 0 0,0 1 0,-1 0 0,-1 0 0,0 1 0,8 20 0,24 85 0,-28-81 0,-4-13 0,0 1 0,-2 0 0,-1 0 0,-1 0 0,-2 1 0,-2 45 0,0-54 0,-2-1 0,0 1 0,-1-1 0,-1 1 0,0-1 0,-1 0 0,-1-1 0,0 0 0,-1 0 0,-1 0 0,-12 16 0,8-15 0,-1-1 0,0 0 0,-1-1 0,-1-1 0,0 0 0,-1-1 0,0-1 0,-1-1 0,-33 15 0,-1-5 0,-1-3 0,-75 15 0,78-21 0,0 2 0,0 3 0,2 2 0,-68 35 0,-77 41 0,131-78 0,52-15 0,0 1 0,1 0 0,-1 1 0,1 0 0,0 0 0,0 1 0,0 0 0,-9 6 0,-20 15 0,28-19 0,0 0 0,0 1 0,0 0 0,1 0 0,0 1 0,0 0 0,1 1 0,0 0 0,1 0 0,0 1 0,-11 18 0,11-10 0,1 0 0,1 0 0,0 1 0,1 0 0,1-1 0,0 22 0,1-25 0,2-12 0,-1 1 0,1 0 0,-1-1 0,0 1 0,0 0 0,-1-1 0,-2 6 0,4-9 0,0 0 0,0 1 0,0-1 0,0 0 0,-1 1 0,1-1 0,0 0 0,0 0 0,-1 1 0,1-1 0,0 0 0,-1 0 0,1 1 0,0-1 0,-1 0 0,1 0 0,0 0 0,-1 0 0,1 0 0,-1 1 0,1-1 0,0 0 0,-1 0 0,1 0 0,0 0 0,-1 0 0,1 0 0,-1 0 0,0-1 0,0 1 0,0-1 0,0 0 0,0 1 0,1-1 0,-1 0 0,0 0 0,0 1 0,1-1 0,-1 0 0,0 0 0,1 0 0,-1 0 0,1 0 0,-1-1 0,-8-20 0,1 0 0,1 0 0,1-1 0,-5-31 0,6 27 0,-1 0 0,-12-35 0,13 58 0,3 14 0,4 18 0,7 29 0,3 75 0,-7-59 0,-5-71 0,-1 0 0,1 0 0,1 0 0,-1 0 0,0 0 0,0 0 0,1 0 0,-1 0 0,1 0 0,0 0 0,-1 0 0,1 0 0,0 0 0,0 0 0,0-1 0,1 1 0,-1 0 0,0-1 0,1 1 0,-1-1 0,1 1 0,-1-1 0,1 0 0,0 0 0,-1 0 0,1 1 0,0-2 0,0 1 0,2 1 0,-1-2 0,1 0 0,-1 0 0,0 0 0,1-1 0,-1 1 0,0-1 0,1 0 0,-1 0 0,0 0 0,0 0 0,0-1 0,0 1 0,0-1 0,0 0 0,0 0 0,-1 0 0,4-3 0,10-10 0,-1 0 0,0-1 0,-1-1 0,-1 0 0,-1-1 0,18-33 0,-26 43 0,0 3-67,0 0 0,0-1 0,1 1 0,-1 1 0,12-9 0,-9 6-896,6-4-5863</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16:56:21.220"/>
    </inkml:context>
    <inkml:brush xml:id="br0">
      <inkml:brushProperty name="width" value="0.05" units="cm"/>
      <inkml:brushProperty name="height" value="0.05" units="cm"/>
      <inkml:brushProperty name="color" value="#0000FF"/>
    </inkml:brush>
  </inkml:definitions>
  <inkml:trace contextRef="#ctx0" brushRef="#br0">624 4 24575,'110'-2'0,"-39"0"0,126 12 0,-180-7 0,1 1 0,-1 0 0,1 1 0,-1 1 0,17 9 0,-24-11 0,0 2 0,-1-1 0,0 1 0,0 1 0,0-1 0,-1 2 0,0-1 0,0 1 0,9 13 0,38 52 0,-26-36 0,29 48 0,-29-37 0,-18-32 0,-1 0 0,0 0 0,-1 1 0,-1 0 0,-1 0 0,-1 1 0,0 0 0,5 27 0,-7-18 0,12 39 0,-10-47 0,-1 0 0,-1 1 0,-1-1 0,2 38 0,-6-35 0,0 0 0,-2 0 0,0 0 0,-2-1 0,-13 41 0,13-49 0,-1-1 0,-1 1 0,0-1 0,0 0 0,-1-1 0,-1 0 0,0 0 0,0 0 0,-1-2 0,-15 13 0,1-5 0,0-1 0,-1-1 0,-42 19 0,-86 26 0,54-23 0,-53 14 0,-35 16 0,-24 41 0,63-31 0,139-72 0,0 1 0,-1 0 0,2 0 0,-1 0 0,1 1 0,0 1 0,1-1 0,-1 1 0,2 1 0,-1-1 0,1 1 0,0 0 0,1 0 0,0 1 0,1 0 0,0 0 0,0 0 0,-4 20 0,1 9 0,2-1 0,2 1 0,3 71 0,1-94 0,-1-15 0,0 0 0,0 0 0,1 0 0,-1 0 0,0 0 0,0 0 0,0 0 0,0 0 0,0 0 0,-1 0 0,1 0 0,0 0 0,0 0 0,-1 0 0,1 0 0,0 0 0,-1 0 0,1 0 0,-1 0 0,0 1 0,-9-16 0,-8-37 0,-15-111 0,23 110 0,5-1 0,-1-9 0,5 58 0,0-1 0,-1 1 0,1 0 0,-1 0 0,0 0 0,0 0 0,0 0 0,0 0 0,-1 0 0,0 1 0,-3-5 0,5 7 0,1 1 0,0 0 0,0-1 0,-1 1 0,1-1 0,0 1 0,-1 0 0,1-1 0,-1 1 0,1 0 0,0 0 0,-1-1 0,1 1 0,-1 0 0,1 0 0,-1-1 0,1 1 0,-1 0 0,1 0 0,-1 0 0,1 0 0,-1 0 0,1 0 0,-1 0 0,1 0 0,-1 0 0,1 0 0,-1 0 0,1 0 0,-1 0 0,1 0 0,-1 1 0,1-1 0,-1 0 0,1 0 0,-1 0 0,0 1 0,0 1 0,0-1 0,0 1 0,0-1 0,0 1 0,1 0 0,-1 0 0,0-1 0,1 1 0,-1 0 0,0 3 0,-2 52 0,3-54 0,0 7 0,-1 12 0,6 40 0,-4-54 0,1 0 0,0-1 0,0 1 0,1-1 0,0 1 0,1-1 0,-1 0 0,9 12 0,-1-2 0,-1 1 0,-1 0 0,-1 1 0,-1 0 0,0 0 0,7 39 0,-4-19 0,-10-37 0,1-1 0,-1 1 0,1 0 0,-1-1 0,1 1 0,-1-1 0,1 1 0,0 0 0,0-1 0,0 0 0,0 1 0,0-1 0,0 1 0,0-1 0,0 0 0,0 0 0,1 0 0,-1 0 0,1 0 0,1 2 0,-1-3 0,-1 0 0,1 0 0,-1 0 0,1 0 0,-1 0 0,1 0 0,-1 0 0,0 0 0,1-1 0,-1 1 0,1 0 0,-1-1 0,0 0 0,1 1 0,-1-1 0,0 0 0,1 1 0,1-3 0,5-4 0,0 0 0,0 0 0,-1-1 0,0 0 0,7-11 0,9-18 0,28-57 0,16-26 0,-62 113-273,0 0 0,1 0 0,0 1 0,9-9 0,-2 5-6553</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19:39:07.461"/>
    </inkml:context>
    <inkml:brush xml:id="br0">
      <inkml:brushProperty name="width" value="0.05" units="cm"/>
      <inkml:brushProperty name="height" value="0.05" units="cm"/>
      <inkml:brushProperty name="color" value="#66CC00"/>
    </inkml:brush>
  </inkml:definitions>
  <inkml:trace contextRef="#ctx0" brushRef="#br0">1 1 24575,'0'644'-1365,"0"-616"-5461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19:39:09.204"/>
    </inkml:context>
    <inkml:brush xml:id="br0">
      <inkml:brushProperty name="width" value="0.05" units="cm"/>
      <inkml:brushProperty name="height" value="0.05" units="cm"/>
      <inkml:brushProperty name="color" value="#66CC00"/>
    </inkml:brush>
  </inkml:definitions>
  <inkml:trace contextRef="#ctx0" brushRef="#br0">0 0 24575,'10'0'0,"7"0"0,7 0 0,8 0 0,3 0 0,1 0 0,4 0 0,0 0 0,-2 0 0,2 0 0,-1 0 0,-3 0 0,-1 0 0,-4 0 0,-1 0 0,4 0 0,-4 0-8191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19:39:20.632"/>
    </inkml:context>
    <inkml:brush xml:id="br0">
      <inkml:brushProperty name="width" value="0.05" units="cm"/>
      <inkml:brushProperty name="height" value="0.05" units="cm"/>
      <inkml:brushProperty name="color" value="#0000FF"/>
    </inkml:brush>
  </inkml:definitions>
  <inkml:trace contextRef="#ctx0" brushRef="#br0">9571 369 24575,'-120'1'0,"-137"-3"0,215-3 0,1-2 0,-1-2 0,-71-26 0,67 20 0,0 2 0,-67-11 0,88 21 0,0 1 0,-1 1 0,0 1 0,1 1 0,0 2 0,-1 0 0,1 2 0,0 0 0,-27 11 0,25-6 0,2-1 0,-1 0 0,0-1 0,-1-2 0,1 0 0,-34 1 0,-15 0 0,-138 29 0,134-24 0,55-10 0,0 2 0,0 0 0,-26 9 0,10 1 0,-1-2 0,0-1 0,-1-2 0,0-3 0,0-1 0,0-2 0,-1-1 0,0-3 0,-69-10 0,-87-8 0,19 3 0,19 2 0,45 5 0,35 2 0,-225-35 0,-131-38 0,381 73 0,-27-4 0,-100 0 0,77 12 0,-1-4 0,-121-20 0,-128-17 0,255 32 0,80 6 0,-54-4 0,-86-19 0,91 11 0,0 3 0,-94-1 0,-144 12 0,122 3 0,-168-20 0,22-21 0,122 17 0,-293-16 0,106 55 0,271-2 0,36-4 0,-98 0 0,75-14 0,48-1 0,1 3 0,-67 9 0,111-4 0,-1 1 0,1 0 0,0 2 0,1 0 0,0 2 0,-25 15 0,-6 3 0,17-12 0,1 2 0,0 2 0,2 1 0,0 1 0,1 2 0,2 1 0,0 0 0,2 3 0,1 0 0,1 1 0,-20 33 0,7 2 0,2 1 0,3 2 0,-27 86 0,-39 219 0,84-324 0,-30 75 0,29-91 0,2 1 0,1 1 0,2 0 0,-10 67 0,19-98 0,-4 42 0,4 53 0,1-85 0,0-1 0,1 1 0,0 0 0,1-1 0,0 0 0,1 0 0,1 0 0,0 0 0,7 13 0,-5-16 0,0-1 0,0 0 0,1 0 0,0 0 0,0-1 0,1 0 0,17 10 0,69 33 0,-67-38 0,1-1 0,1-1 0,-1-2 0,46 6 0,127 6 0,-51-7 0,-78-4 0,473 34 0,-250-44 0,-295 1 0,-1 0 0,0 0 0,1 0 0,-1 1 0,0-1 0,1 0 0,-1 0 0,0 0 0,1 0 0,-1 0 0,0 0 0,1 0 0,-1 0 0,0 0 0,1 0 0,-1-1 0,0 1 0,1 0 0,-1 0 0,0 0 0,1 0 0,-1 0 0,0-1 0,1 1 0,-1 0 0,0 0 0,0 0 0,1-1 0,-1 1 0,0 0 0,0 0 0,0-1 0,1 1 0,-1 0 0,0-1 0,0 1 0,0 0 0,0-1 0,0 1 0,1 0 0,-1-1 0,0 1 0,0 0 0,0-1 0,0 1 0,0 0 0,0-1 0,-14-17 0,-26-14 0,-14-2 0,-126-82 0,169 105 0,24 12 0,25 12 0,-21-4 0,1 1 0,-1 1 0,0 1 0,27 25 0,13 10 0,-42-38 0,0 0 0,1-1 0,0-1 0,22 8 0,-21-10 0,0 2 0,-1 0 0,27 17 0,-11 2 0,-26-20 0,0 0 0,1 0 0,0-1 0,0 0 0,9 4 0,-11-7 0,0 0 0,0 1 0,0 0 0,-1 0 0,1 0 0,-1 1 0,8 7 0,-12-11 0,1 1 0,-1 0 0,1 0 0,-1 0 0,1 0 0,-1-1 0,1 1 0,-1 0 0,0 0 0,0 0 0,1 0 0,-1 0 0,0 0 0,0 0 0,0 0 0,0 0 0,0 0 0,0 0 0,0 0 0,-1 1 0,1-1 0,-1 1 0,0-1 0,0 1 0,0-1 0,0 1 0,0-1 0,0 0 0,0 1 0,-1-1 0,1 0 0,0 0 0,-1 0 0,1 0 0,-1 0 0,-1 1 0,-11 3 0,1-1 0,-1 1 0,1-2 0,-1 0 0,0-1 0,-1 0 0,1-1 0,-26-2 0,16 2 0,-114-3 0,-44 3 0,173 0-19,1 0 1,-1 1-1,1 1 0,-1-1 0,1 2 1,0-1-1,0 1 0,0 0 0,1 0 1,-1 1-1,-10 9 0,-7 3-1121,11-7-5686</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901E9-67C4-1B86-6A48-3E17F598EB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073A490-A278-B771-4F39-EF8D5C63C2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DF2A47-F061-95DF-26C9-FB99BA4A3B9F}"/>
              </a:ext>
            </a:extLst>
          </p:cNvPr>
          <p:cNvSpPr>
            <a:spLocks noGrp="1"/>
          </p:cNvSpPr>
          <p:nvPr>
            <p:ph type="dt" sz="half" idx="10"/>
          </p:nvPr>
        </p:nvSpPr>
        <p:spPr/>
        <p:txBody>
          <a:bodyPr/>
          <a:lstStyle/>
          <a:p>
            <a:fld id="{C9316EC6-36FB-4D66-BBCE-7B41A9161806}" type="datetimeFigureOut">
              <a:rPr lang="en-US" smtClean="0"/>
              <a:t>1/31/2026</a:t>
            </a:fld>
            <a:endParaRPr lang="en-US"/>
          </a:p>
        </p:txBody>
      </p:sp>
      <p:sp>
        <p:nvSpPr>
          <p:cNvPr id="5" name="Footer Placeholder 4">
            <a:extLst>
              <a:ext uri="{FF2B5EF4-FFF2-40B4-BE49-F238E27FC236}">
                <a16:creationId xmlns:a16="http://schemas.microsoft.com/office/drawing/2014/main" id="{3D3FF192-A641-278D-A920-F5E80CFB86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8D8A32-A637-71D8-A636-CE79AC28A451}"/>
              </a:ext>
            </a:extLst>
          </p:cNvPr>
          <p:cNvSpPr>
            <a:spLocks noGrp="1"/>
          </p:cNvSpPr>
          <p:nvPr>
            <p:ph type="sldNum" sz="quarter" idx="12"/>
          </p:nvPr>
        </p:nvSpPr>
        <p:spPr/>
        <p:txBody>
          <a:bodyPr/>
          <a:lstStyle/>
          <a:p>
            <a:fld id="{D7C2C726-AB33-4BBB-A99F-07BD73D20695}" type="slidenum">
              <a:rPr lang="en-US" smtClean="0"/>
              <a:t>‹#›</a:t>
            </a:fld>
            <a:endParaRPr lang="en-US"/>
          </a:p>
        </p:txBody>
      </p:sp>
    </p:spTree>
    <p:extLst>
      <p:ext uri="{BB962C8B-B14F-4D97-AF65-F5344CB8AC3E}">
        <p14:creationId xmlns:p14="http://schemas.microsoft.com/office/powerpoint/2010/main" val="3947594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F3267-763F-774B-6628-2C3187980B5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75DB562-97A1-9663-BDF2-295F136E7F1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437174-7C31-35DA-2E98-817AA1F40605}"/>
              </a:ext>
            </a:extLst>
          </p:cNvPr>
          <p:cNvSpPr>
            <a:spLocks noGrp="1"/>
          </p:cNvSpPr>
          <p:nvPr>
            <p:ph type="dt" sz="half" idx="10"/>
          </p:nvPr>
        </p:nvSpPr>
        <p:spPr/>
        <p:txBody>
          <a:bodyPr/>
          <a:lstStyle/>
          <a:p>
            <a:fld id="{C9316EC6-36FB-4D66-BBCE-7B41A9161806}" type="datetimeFigureOut">
              <a:rPr lang="en-US" smtClean="0"/>
              <a:t>1/31/2026</a:t>
            </a:fld>
            <a:endParaRPr lang="en-US"/>
          </a:p>
        </p:txBody>
      </p:sp>
      <p:sp>
        <p:nvSpPr>
          <p:cNvPr id="5" name="Footer Placeholder 4">
            <a:extLst>
              <a:ext uri="{FF2B5EF4-FFF2-40B4-BE49-F238E27FC236}">
                <a16:creationId xmlns:a16="http://schemas.microsoft.com/office/drawing/2014/main" id="{ED489231-202A-8CFB-23EB-1BDA3317AA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0A00C5-E42A-EC2A-E07C-05D00B560124}"/>
              </a:ext>
            </a:extLst>
          </p:cNvPr>
          <p:cNvSpPr>
            <a:spLocks noGrp="1"/>
          </p:cNvSpPr>
          <p:nvPr>
            <p:ph type="sldNum" sz="quarter" idx="12"/>
          </p:nvPr>
        </p:nvSpPr>
        <p:spPr/>
        <p:txBody>
          <a:bodyPr/>
          <a:lstStyle/>
          <a:p>
            <a:fld id="{D7C2C726-AB33-4BBB-A99F-07BD73D20695}" type="slidenum">
              <a:rPr lang="en-US" smtClean="0"/>
              <a:t>‹#›</a:t>
            </a:fld>
            <a:endParaRPr lang="en-US"/>
          </a:p>
        </p:txBody>
      </p:sp>
    </p:spTree>
    <p:extLst>
      <p:ext uri="{BB962C8B-B14F-4D97-AF65-F5344CB8AC3E}">
        <p14:creationId xmlns:p14="http://schemas.microsoft.com/office/powerpoint/2010/main" val="1641012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577AE48-277E-8D89-26CE-951B13A1B88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AB401F-B01D-7E14-1988-9811B7B5438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E19A79-A064-1FD6-92A2-51A9F209F42F}"/>
              </a:ext>
            </a:extLst>
          </p:cNvPr>
          <p:cNvSpPr>
            <a:spLocks noGrp="1"/>
          </p:cNvSpPr>
          <p:nvPr>
            <p:ph type="dt" sz="half" idx="10"/>
          </p:nvPr>
        </p:nvSpPr>
        <p:spPr/>
        <p:txBody>
          <a:bodyPr/>
          <a:lstStyle/>
          <a:p>
            <a:fld id="{C9316EC6-36FB-4D66-BBCE-7B41A9161806}" type="datetimeFigureOut">
              <a:rPr lang="en-US" smtClean="0"/>
              <a:t>1/31/2026</a:t>
            </a:fld>
            <a:endParaRPr lang="en-US"/>
          </a:p>
        </p:txBody>
      </p:sp>
      <p:sp>
        <p:nvSpPr>
          <p:cNvPr id="5" name="Footer Placeholder 4">
            <a:extLst>
              <a:ext uri="{FF2B5EF4-FFF2-40B4-BE49-F238E27FC236}">
                <a16:creationId xmlns:a16="http://schemas.microsoft.com/office/drawing/2014/main" id="{FBA08E88-1049-CE4F-647D-6DF12D5B36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E4E2DF-F1EA-676B-12B5-0A762129098C}"/>
              </a:ext>
            </a:extLst>
          </p:cNvPr>
          <p:cNvSpPr>
            <a:spLocks noGrp="1"/>
          </p:cNvSpPr>
          <p:nvPr>
            <p:ph type="sldNum" sz="quarter" idx="12"/>
          </p:nvPr>
        </p:nvSpPr>
        <p:spPr/>
        <p:txBody>
          <a:bodyPr/>
          <a:lstStyle/>
          <a:p>
            <a:fld id="{D7C2C726-AB33-4BBB-A99F-07BD73D20695}" type="slidenum">
              <a:rPr lang="en-US" smtClean="0"/>
              <a:t>‹#›</a:t>
            </a:fld>
            <a:endParaRPr lang="en-US"/>
          </a:p>
        </p:txBody>
      </p:sp>
    </p:spTree>
    <p:extLst>
      <p:ext uri="{BB962C8B-B14F-4D97-AF65-F5344CB8AC3E}">
        <p14:creationId xmlns:p14="http://schemas.microsoft.com/office/powerpoint/2010/main" val="1654489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17A9A-0535-7E3C-1232-A1F2D21BC1E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0BB53A-0B22-27C0-1A66-033D2CB9A7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DD155F-55C2-2341-A18A-994A62C738E5}"/>
              </a:ext>
            </a:extLst>
          </p:cNvPr>
          <p:cNvSpPr>
            <a:spLocks noGrp="1"/>
          </p:cNvSpPr>
          <p:nvPr>
            <p:ph type="dt" sz="half" idx="10"/>
          </p:nvPr>
        </p:nvSpPr>
        <p:spPr/>
        <p:txBody>
          <a:bodyPr/>
          <a:lstStyle/>
          <a:p>
            <a:fld id="{C9316EC6-36FB-4D66-BBCE-7B41A9161806}" type="datetimeFigureOut">
              <a:rPr lang="en-US" smtClean="0"/>
              <a:t>1/31/2026</a:t>
            </a:fld>
            <a:endParaRPr lang="en-US"/>
          </a:p>
        </p:txBody>
      </p:sp>
      <p:sp>
        <p:nvSpPr>
          <p:cNvPr id="5" name="Footer Placeholder 4">
            <a:extLst>
              <a:ext uri="{FF2B5EF4-FFF2-40B4-BE49-F238E27FC236}">
                <a16:creationId xmlns:a16="http://schemas.microsoft.com/office/drawing/2014/main" id="{FB4DCFA2-AEA3-3056-529B-D801977C15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7D9E2B-8C1C-8C62-72C1-F9CC1C28369D}"/>
              </a:ext>
            </a:extLst>
          </p:cNvPr>
          <p:cNvSpPr>
            <a:spLocks noGrp="1"/>
          </p:cNvSpPr>
          <p:nvPr>
            <p:ph type="sldNum" sz="quarter" idx="12"/>
          </p:nvPr>
        </p:nvSpPr>
        <p:spPr/>
        <p:txBody>
          <a:bodyPr/>
          <a:lstStyle/>
          <a:p>
            <a:fld id="{D7C2C726-AB33-4BBB-A99F-07BD73D20695}" type="slidenum">
              <a:rPr lang="en-US" smtClean="0"/>
              <a:t>‹#›</a:t>
            </a:fld>
            <a:endParaRPr lang="en-US"/>
          </a:p>
        </p:txBody>
      </p:sp>
    </p:spTree>
    <p:extLst>
      <p:ext uri="{BB962C8B-B14F-4D97-AF65-F5344CB8AC3E}">
        <p14:creationId xmlns:p14="http://schemas.microsoft.com/office/powerpoint/2010/main" val="2685710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1726F-FB05-1627-0008-0FB9158AF8B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F276191-3824-889F-AD5B-289CE59070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B417EF4-6912-0014-35FA-0806B3A13A4C}"/>
              </a:ext>
            </a:extLst>
          </p:cNvPr>
          <p:cNvSpPr>
            <a:spLocks noGrp="1"/>
          </p:cNvSpPr>
          <p:nvPr>
            <p:ph type="dt" sz="half" idx="10"/>
          </p:nvPr>
        </p:nvSpPr>
        <p:spPr/>
        <p:txBody>
          <a:bodyPr/>
          <a:lstStyle/>
          <a:p>
            <a:fld id="{C9316EC6-36FB-4D66-BBCE-7B41A9161806}" type="datetimeFigureOut">
              <a:rPr lang="en-US" smtClean="0"/>
              <a:t>1/31/2026</a:t>
            </a:fld>
            <a:endParaRPr lang="en-US"/>
          </a:p>
        </p:txBody>
      </p:sp>
      <p:sp>
        <p:nvSpPr>
          <p:cNvPr id="5" name="Footer Placeholder 4">
            <a:extLst>
              <a:ext uri="{FF2B5EF4-FFF2-40B4-BE49-F238E27FC236}">
                <a16:creationId xmlns:a16="http://schemas.microsoft.com/office/drawing/2014/main" id="{4BD0E996-794B-CF82-7758-EDCA4DAE1F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E28D08-7D48-4A60-6671-BAB937FE6BF8}"/>
              </a:ext>
            </a:extLst>
          </p:cNvPr>
          <p:cNvSpPr>
            <a:spLocks noGrp="1"/>
          </p:cNvSpPr>
          <p:nvPr>
            <p:ph type="sldNum" sz="quarter" idx="12"/>
          </p:nvPr>
        </p:nvSpPr>
        <p:spPr/>
        <p:txBody>
          <a:bodyPr/>
          <a:lstStyle/>
          <a:p>
            <a:fld id="{D7C2C726-AB33-4BBB-A99F-07BD73D20695}" type="slidenum">
              <a:rPr lang="en-US" smtClean="0"/>
              <a:t>‹#›</a:t>
            </a:fld>
            <a:endParaRPr lang="en-US"/>
          </a:p>
        </p:txBody>
      </p:sp>
    </p:spTree>
    <p:extLst>
      <p:ext uri="{BB962C8B-B14F-4D97-AF65-F5344CB8AC3E}">
        <p14:creationId xmlns:p14="http://schemas.microsoft.com/office/powerpoint/2010/main" val="2740089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477E9-24AA-8C54-1479-F59DEE4F907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9118B0-0885-B7A8-5E0F-37620C3E4EA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3F5EEC6-8E6A-8C7D-C6EB-D00BC86D327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A166A61-4A30-8EC7-24C7-196B949C9882}"/>
              </a:ext>
            </a:extLst>
          </p:cNvPr>
          <p:cNvSpPr>
            <a:spLocks noGrp="1"/>
          </p:cNvSpPr>
          <p:nvPr>
            <p:ph type="dt" sz="half" idx="10"/>
          </p:nvPr>
        </p:nvSpPr>
        <p:spPr/>
        <p:txBody>
          <a:bodyPr/>
          <a:lstStyle/>
          <a:p>
            <a:fld id="{C9316EC6-36FB-4D66-BBCE-7B41A9161806}" type="datetimeFigureOut">
              <a:rPr lang="en-US" smtClean="0"/>
              <a:t>1/31/2026</a:t>
            </a:fld>
            <a:endParaRPr lang="en-US"/>
          </a:p>
        </p:txBody>
      </p:sp>
      <p:sp>
        <p:nvSpPr>
          <p:cNvPr id="6" name="Footer Placeholder 5">
            <a:extLst>
              <a:ext uri="{FF2B5EF4-FFF2-40B4-BE49-F238E27FC236}">
                <a16:creationId xmlns:a16="http://schemas.microsoft.com/office/drawing/2014/main" id="{F81F6A51-3E87-CD46-103B-BA81DDA33F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88E10D-DCE5-35BF-C985-D4C72C1AFB65}"/>
              </a:ext>
            </a:extLst>
          </p:cNvPr>
          <p:cNvSpPr>
            <a:spLocks noGrp="1"/>
          </p:cNvSpPr>
          <p:nvPr>
            <p:ph type="sldNum" sz="quarter" idx="12"/>
          </p:nvPr>
        </p:nvSpPr>
        <p:spPr/>
        <p:txBody>
          <a:bodyPr/>
          <a:lstStyle/>
          <a:p>
            <a:fld id="{D7C2C726-AB33-4BBB-A99F-07BD73D20695}" type="slidenum">
              <a:rPr lang="en-US" smtClean="0"/>
              <a:t>‹#›</a:t>
            </a:fld>
            <a:endParaRPr lang="en-US"/>
          </a:p>
        </p:txBody>
      </p:sp>
    </p:spTree>
    <p:extLst>
      <p:ext uri="{BB962C8B-B14F-4D97-AF65-F5344CB8AC3E}">
        <p14:creationId xmlns:p14="http://schemas.microsoft.com/office/powerpoint/2010/main" val="885600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DD028-1F32-55BC-849A-73CBFBA6BC7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9227B6E-0E1D-4BFF-FD11-58225E0D9B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B3A3C41-FE27-8116-1085-24C60BA9B22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ADCBF8B-1019-A341-3C52-A79F79287C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0E2525-6CB4-7624-AE4F-DF787416DA5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296B77D-DE0D-A433-1B8C-38BE87C79833}"/>
              </a:ext>
            </a:extLst>
          </p:cNvPr>
          <p:cNvSpPr>
            <a:spLocks noGrp="1"/>
          </p:cNvSpPr>
          <p:nvPr>
            <p:ph type="dt" sz="half" idx="10"/>
          </p:nvPr>
        </p:nvSpPr>
        <p:spPr/>
        <p:txBody>
          <a:bodyPr/>
          <a:lstStyle/>
          <a:p>
            <a:fld id="{C9316EC6-36FB-4D66-BBCE-7B41A9161806}" type="datetimeFigureOut">
              <a:rPr lang="en-US" smtClean="0"/>
              <a:t>1/31/2026</a:t>
            </a:fld>
            <a:endParaRPr lang="en-US"/>
          </a:p>
        </p:txBody>
      </p:sp>
      <p:sp>
        <p:nvSpPr>
          <p:cNvPr id="8" name="Footer Placeholder 7">
            <a:extLst>
              <a:ext uri="{FF2B5EF4-FFF2-40B4-BE49-F238E27FC236}">
                <a16:creationId xmlns:a16="http://schemas.microsoft.com/office/drawing/2014/main" id="{8B2B5882-84E3-5CD4-5DAC-7269A00BB2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5523A41-E5D5-B053-5719-E38F5DE9DD61}"/>
              </a:ext>
            </a:extLst>
          </p:cNvPr>
          <p:cNvSpPr>
            <a:spLocks noGrp="1"/>
          </p:cNvSpPr>
          <p:nvPr>
            <p:ph type="sldNum" sz="quarter" idx="12"/>
          </p:nvPr>
        </p:nvSpPr>
        <p:spPr/>
        <p:txBody>
          <a:bodyPr/>
          <a:lstStyle/>
          <a:p>
            <a:fld id="{D7C2C726-AB33-4BBB-A99F-07BD73D20695}" type="slidenum">
              <a:rPr lang="en-US" smtClean="0"/>
              <a:t>‹#›</a:t>
            </a:fld>
            <a:endParaRPr lang="en-US"/>
          </a:p>
        </p:txBody>
      </p:sp>
    </p:spTree>
    <p:extLst>
      <p:ext uri="{BB962C8B-B14F-4D97-AF65-F5344CB8AC3E}">
        <p14:creationId xmlns:p14="http://schemas.microsoft.com/office/powerpoint/2010/main" val="3402249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36E52-1EF7-9213-E16C-610DFCE6CC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D919F5D-31BD-7065-6151-DC928C170F2D}"/>
              </a:ext>
            </a:extLst>
          </p:cNvPr>
          <p:cNvSpPr>
            <a:spLocks noGrp="1"/>
          </p:cNvSpPr>
          <p:nvPr>
            <p:ph type="dt" sz="half" idx="10"/>
          </p:nvPr>
        </p:nvSpPr>
        <p:spPr/>
        <p:txBody>
          <a:bodyPr/>
          <a:lstStyle/>
          <a:p>
            <a:fld id="{C9316EC6-36FB-4D66-BBCE-7B41A9161806}" type="datetimeFigureOut">
              <a:rPr lang="en-US" smtClean="0"/>
              <a:t>1/31/2026</a:t>
            </a:fld>
            <a:endParaRPr lang="en-US"/>
          </a:p>
        </p:txBody>
      </p:sp>
      <p:sp>
        <p:nvSpPr>
          <p:cNvPr id="4" name="Footer Placeholder 3">
            <a:extLst>
              <a:ext uri="{FF2B5EF4-FFF2-40B4-BE49-F238E27FC236}">
                <a16:creationId xmlns:a16="http://schemas.microsoft.com/office/drawing/2014/main" id="{2637C1CD-7282-4FF2-A46C-D0EFAB0E659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52E6199-AB4E-DD91-92C6-328057DA7887}"/>
              </a:ext>
            </a:extLst>
          </p:cNvPr>
          <p:cNvSpPr>
            <a:spLocks noGrp="1"/>
          </p:cNvSpPr>
          <p:nvPr>
            <p:ph type="sldNum" sz="quarter" idx="12"/>
          </p:nvPr>
        </p:nvSpPr>
        <p:spPr/>
        <p:txBody>
          <a:bodyPr/>
          <a:lstStyle/>
          <a:p>
            <a:fld id="{D7C2C726-AB33-4BBB-A99F-07BD73D20695}" type="slidenum">
              <a:rPr lang="en-US" smtClean="0"/>
              <a:t>‹#›</a:t>
            </a:fld>
            <a:endParaRPr lang="en-US"/>
          </a:p>
        </p:txBody>
      </p:sp>
    </p:spTree>
    <p:extLst>
      <p:ext uri="{BB962C8B-B14F-4D97-AF65-F5344CB8AC3E}">
        <p14:creationId xmlns:p14="http://schemas.microsoft.com/office/powerpoint/2010/main" val="756764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7E7BD6-53DA-6249-2F95-7772154A209E}"/>
              </a:ext>
            </a:extLst>
          </p:cNvPr>
          <p:cNvSpPr>
            <a:spLocks noGrp="1"/>
          </p:cNvSpPr>
          <p:nvPr>
            <p:ph type="dt" sz="half" idx="10"/>
          </p:nvPr>
        </p:nvSpPr>
        <p:spPr/>
        <p:txBody>
          <a:bodyPr/>
          <a:lstStyle/>
          <a:p>
            <a:fld id="{C9316EC6-36FB-4D66-BBCE-7B41A9161806}" type="datetimeFigureOut">
              <a:rPr lang="en-US" smtClean="0"/>
              <a:t>1/31/2026</a:t>
            </a:fld>
            <a:endParaRPr lang="en-US"/>
          </a:p>
        </p:txBody>
      </p:sp>
      <p:sp>
        <p:nvSpPr>
          <p:cNvPr id="3" name="Footer Placeholder 2">
            <a:extLst>
              <a:ext uri="{FF2B5EF4-FFF2-40B4-BE49-F238E27FC236}">
                <a16:creationId xmlns:a16="http://schemas.microsoft.com/office/drawing/2014/main" id="{92C4D888-5D73-411A-C4DC-F8700B4E7F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FB6808-129C-8003-45E6-6C5D9D9E217B}"/>
              </a:ext>
            </a:extLst>
          </p:cNvPr>
          <p:cNvSpPr>
            <a:spLocks noGrp="1"/>
          </p:cNvSpPr>
          <p:nvPr>
            <p:ph type="sldNum" sz="quarter" idx="12"/>
          </p:nvPr>
        </p:nvSpPr>
        <p:spPr/>
        <p:txBody>
          <a:bodyPr/>
          <a:lstStyle/>
          <a:p>
            <a:fld id="{D7C2C726-AB33-4BBB-A99F-07BD73D20695}" type="slidenum">
              <a:rPr lang="en-US" smtClean="0"/>
              <a:t>‹#›</a:t>
            </a:fld>
            <a:endParaRPr lang="en-US"/>
          </a:p>
        </p:txBody>
      </p:sp>
    </p:spTree>
    <p:extLst>
      <p:ext uri="{BB962C8B-B14F-4D97-AF65-F5344CB8AC3E}">
        <p14:creationId xmlns:p14="http://schemas.microsoft.com/office/powerpoint/2010/main" val="2845647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645AB-AC9C-7335-1131-25233548ED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79283B9-AE91-C214-67C9-51CA4D709B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0B742E5-C0A3-8E53-AF58-AE89F98FC5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30F251C-C0E3-9AB2-D119-57144B123286}"/>
              </a:ext>
            </a:extLst>
          </p:cNvPr>
          <p:cNvSpPr>
            <a:spLocks noGrp="1"/>
          </p:cNvSpPr>
          <p:nvPr>
            <p:ph type="dt" sz="half" idx="10"/>
          </p:nvPr>
        </p:nvSpPr>
        <p:spPr/>
        <p:txBody>
          <a:bodyPr/>
          <a:lstStyle/>
          <a:p>
            <a:fld id="{C9316EC6-36FB-4D66-BBCE-7B41A9161806}" type="datetimeFigureOut">
              <a:rPr lang="en-US" smtClean="0"/>
              <a:t>1/31/2026</a:t>
            </a:fld>
            <a:endParaRPr lang="en-US"/>
          </a:p>
        </p:txBody>
      </p:sp>
      <p:sp>
        <p:nvSpPr>
          <p:cNvPr id="6" name="Footer Placeholder 5">
            <a:extLst>
              <a:ext uri="{FF2B5EF4-FFF2-40B4-BE49-F238E27FC236}">
                <a16:creationId xmlns:a16="http://schemas.microsoft.com/office/drawing/2014/main" id="{4DECB4A5-1749-DA59-2312-E35FD48900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7DA353-9B45-E4BE-ECCD-D9635A9F0617}"/>
              </a:ext>
            </a:extLst>
          </p:cNvPr>
          <p:cNvSpPr>
            <a:spLocks noGrp="1"/>
          </p:cNvSpPr>
          <p:nvPr>
            <p:ph type="sldNum" sz="quarter" idx="12"/>
          </p:nvPr>
        </p:nvSpPr>
        <p:spPr/>
        <p:txBody>
          <a:bodyPr/>
          <a:lstStyle/>
          <a:p>
            <a:fld id="{D7C2C726-AB33-4BBB-A99F-07BD73D20695}" type="slidenum">
              <a:rPr lang="en-US" smtClean="0"/>
              <a:t>‹#›</a:t>
            </a:fld>
            <a:endParaRPr lang="en-US"/>
          </a:p>
        </p:txBody>
      </p:sp>
    </p:spTree>
    <p:extLst>
      <p:ext uri="{BB962C8B-B14F-4D97-AF65-F5344CB8AC3E}">
        <p14:creationId xmlns:p14="http://schemas.microsoft.com/office/powerpoint/2010/main" val="1600327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37FB1-FB02-5455-9DF1-3ECCA179FC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9C52B79-C93A-9026-856F-9DE0E0BEF5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D006847-AAF2-F309-2BD3-85EA7A5E61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BB0A43-8A28-5BFD-D334-7A79B37BF202}"/>
              </a:ext>
            </a:extLst>
          </p:cNvPr>
          <p:cNvSpPr>
            <a:spLocks noGrp="1"/>
          </p:cNvSpPr>
          <p:nvPr>
            <p:ph type="dt" sz="half" idx="10"/>
          </p:nvPr>
        </p:nvSpPr>
        <p:spPr/>
        <p:txBody>
          <a:bodyPr/>
          <a:lstStyle/>
          <a:p>
            <a:fld id="{C9316EC6-36FB-4D66-BBCE-7B41A9161806}" type="datetimeFigureOut">
              <a:rPr lang="en-US" smtClean="0"/>
              <a:t>1/31/2026</a:t>
            </a:fld>
            <a:endParaRPr lang="en-US"/>
          </a:p>
        </p:txBody>
      </p:sp>
      <p:sp>
        <p:nvSpPr>
          <p:cNvPr id="6" name="Footer Placeholder 5">
            <a:extLst>
              <a:ext uri="{FF2B5EF4-FFF2-40B4-BE49-F238E27FC236}">
                <a16:creationId xmlns:a16="http://schemas.microsoft.com/office/drawing/2014/main" id="{F377E2EE-7E5F-805F-5B0A-3AEB5E5460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2BB917-F965-11D1-1B9B-32A32201C08C}"/>
              </a:ext>
            </a:extLst>
          </p:cNvPr>
          <p:cNvSpPr>
            <a:spLocks noGrp="1"/>
          </p:cNvSpPr>
          <p:nvPr>
            <p:ph type="sldNum" sz="quarter" idx="12"/>
          </p:nvPr>
        </p:nvSpPr>
        <p:spPr/>
        <p:txBody>
          <a:bodyPr/>
          <a:lstStyle/>
          <a:p>
            <a:fld id="{D7C2C726-AB33-4BBB-A99F-07BD73D20695}" type="slidenum">
              <a:rPr lang="en-US" smtClean="0"/>
              <a:t>‹#›</a:t>
            </a:fld>
            <a:endParaRPr lang="en-US"/>
          </a:p>
        </p:txBody>
      </p:sp>
    </p:spTree>
    <p:extLst>
      <p:ext uri="{BB962C8B-B14F-4D97-AF65-F5344CB8AC3E}">
        <p14:creationId xmlns:p14="http://schemas.microsoft.com/office/powerpoint/2010/main" val="3036037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E8DBC-44DD-C2B0-EA8B-1C13D55521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41032E5-036F-957F-14DF-C39D1F9F26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C6C4A3-9A8A-E95C-976D-105341C341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316EC6-36FB-4D66-BBCE-7B41A9161806}" type="datetimeFigureOut">
              <a:rPr lang="en-US" smtClean="0"/>
              <a:t>1/31/2026</a:t>
            </a:fld>
            <a:endParaRPr lang="en-US"/>
          </a:p>
        </p:txBody>
      </p:sp>
      <p:sp>
        <p:nvSpPr>
          <p:cNvPr id="5" name="Footer Placeholder 4">
            <a:extLst>
              <a:ext uri="{FF2B5EF4-FFF2-40B4-BE49-F238E27FC236}">
                <a16:creationId xmlns:a16="http://schemas.microsoft.com/office/drawing/2014/main" id="{6E247BC5-7CE4-7713-70E7-90D9C245CB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2D49B2D-547D-3888-F10D-F326721E6A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C2C726-AB33-4BBB-A99F-07BD73D20695}" type="slidenum">
              <a:rPr lang="en-US" smtClean="0"/>
              <a:t>‹#›</a:t>
            </a:fld>
            <a:endParaRPr lang="en-US"/>
          </a:p>
        </p:txBody>
      </p:sp>
    </p:spTree>
    <p:extLst>
      <p:ext uri="{BB962C8B-B14F-4D97-AF65-F5344CB8AC3E}">
        <p14:creationId xmlns:p14="http://schemas.microsoft.com/office/powerpoint/2010/main" val="1132198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6.emf"/><Relationship Id="rId3" Type="http://schemas.openxmlformats.org/officeDocument/2006/relationships/image" Target="../media/image1.wmf"/><Relationship Id="rId7" Type="http://schemas.openxmlformats.org/officeDocument/2006/relationships/image" Target="../media/image3.wmf"/><Relationship Id="rId12" Type="http://schemas.openxmlformats.org/officeDocument/2006/relationships/oleObject" Target="../embeddings/oleObject6.bin"/><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oleObject" Target="../embeddings/oleObject3.bin"/><Relationship Id="rId11" Type="http://schemas.openxmlformats.org/officeDocument/2006/relationships/image" Target="../media/image5.emf"/><Relationship Id="rId5" Type="http://schemas.openxmlformats.org/officeDocument/2006/relationships/image" Target="../media/image2.wmf"/><Relationship Id="rId15" Type="http://schemas.openxmlformats.org/officeDocument/2006/relationships/image" Target="../media/image7.e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emf"/><Relationship Id="rId14" Type="http://schemas.openxmlformats.org/officeDocument/2006/relationships/oleObject" Target="../embeddings/oleObject7.bin"/></Relationships>
</file>

<file path=ppt/slides/_rels/slide10.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5.emf"/><Relationship Id="rId18" Type="http://schemas.openxmlformats.org/officeDocument/2006/relationships/image" Target="../media/image58.emf"/><Relationship Id="rId3" Type="http://schemas.openxmlformats.org/officeDocument/2006/relationships/image" Target="../media/image49.emf"/><Relationship Id="rId7" Type="http://schemas.openxmlformats.org/officeDocument/2006/relationships/image" Target="../media/image51.emf"/><Relationship Id="rId12" Type="http://schemas.openxmlformats.org/officeDocument/2006/relationships/oleObject" Target="../embeddings/oleObject44.bin"/><Relationship Id="rId17" Type="http://schemas.openxmlformats.org/officeDocument/2006/relationships/oleObject" Target="../embeddings/oleObject46.bin"/><Relationship Id="rId2" Type="http://schemas.openxmlformats.org/officeDocument/2006/relationships/oleObject" Target="../embeddings/oleObject40.bin"/><Relationship Id="rId16"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oleObject" Target="../embeddings/oleObject42.bin"/><Relationship Id="rId11" Type="http://schemas.openxmlformats.org/officeDocument/2006/relationships/image" Target="../media/image54.png"/><Relationship Id="rId5" Type="http://schemas.openxmlformats.org/officeDocument/2006/relationships/image" Target="../media/image50.wmf"/><Relationship Id="rId15" Type="http://schemas.openxmlformats.org/officeDocument/2006/relationships/image" Target="../media/image56.emf"/><Relationship Id="rId10" Type="http://schemas.openxmlformats.org/officeDocument/2006/relationships/image" Target="../media/image53.emf"/><Relationship Id="rId4" Type="http://schemas.openxmlformats.org/officeDocument/2006/relationships/oleObject" Target="../embeddings/oleObject41.bin"/><Relationship Id="rId9" Type="http://schemas.openxmlformats.org/officeDocument/2006/relationships/oleObject" Target="../embeddings/oleObject43.bin"/><Relationship Id="rId14" Type="http://schemas.openxmlformats.org/officeDocument/2006/relationships/oleObject" Target="../embeddings/oleObject45.bin"/></Relationships>
</file>

<file path=ppt/slides/_rels/slide11.xml.rels><?xml version="1.0" encoding="UTF-8" standalone="yes"?>
<Relationships xmlns="http://schemas.openxmlformats.org/package/2006/relationships"><Relationship Id="rId8" Type="http://schemas.openxmlformats.org/officeDocument/2006/relationships/image" Target="../media/image62.wmf"/><Relationship Id="rId3" Type="http://schemas.openxmlformats.org/officeDocument/2006/relationships/image" Target="../media/image59.wmf"/><Relationship Id="rId7" Type="http://schemas.openxmlformats.org/officeDocument/2006/relationships/oleObject" Target="../embeddings/oleObject49.bin"/><Relationship Id="rId2" Type="http://schemas.openxmlformats.org/officeDocument/2006/relationships/oleObject" Target="../embeddings/oleObject47.bin"/><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wmf"/><Relationship Id="rId4" Type="http://schemas.openxmlformats.org/officeDocument/2006/relationships/oleObject" Target="../embeddings/oleObject48.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0.bin"/><Relationship Id="rId7" Type="http://schemas.openxmlformats.org/officeDocument/2006/relationships/image" Target="../media/image66.emf"/><Relationship Id="rId2" Type="http://schemas.openxmlformats.org/officeDocument/2006/relationships/image" Target="../media/image63.png"/><Relationship Id="rId1" Type="http://schemas.openxmlformats.org/officeDocument/2006/relationships/slideLayout" Target="../slideLayouts/slideLayout7.xml"/><Relationship Id="rId6" Type="http://schemas.openxmlformats.org/officeDocument/2006/relationships/oleObject" Target="../embeddings/oleObject51.bin"/><Relationship Id="rId5" Type="http://schemas.openxmlformats.org/officeDocument/2006/relationships/image" Target="../media/image65.png"/><Relationship Id="rId4" Type="http://schemas.openxmlformats.org/officeDocument/2006/relationships/image" Target="../media/image64.wmf"/></Relationships>
</file>

<file path=ppt/slides/_rels/slide13.xml.rels><?xml version="1.0" encoding="UTF-8" standalone="yes"?>
<Relationships xmlns="http://schemas.openxmlformats.org/package/2006/relationships"><Relationship Id="rId8" Type="http://schemas.openxmlformats.org/officeDocument/2006/relationships/image" Target="../media/image70.wmf"/><Relationship Id="rId3" Type="http://schemas.openxmlformats.org/officeDocument/2006/relationships/oleObject" Target="../embeddings/oleObject52.bin"/><Relationship Id="rId7" Type="http://schemas.openxmlformats.org/officeDocument/2006/relationships/oleObject" Target="../embeddings/oleObject54.bin"/><Relationship Id="rId2" Type="http://schemas.openxmlformats.org/officeDocument/2006/relationships/image" Target="../media/image67.png"/><Relationship Id="rId1" Type="http://schemas.openxmlformats.org/officeDocument/2006/relationships/slideLayout" Target="../slideLayouts/slideLayout7.xml"/><Relationship Id="rId6" Type="http://schemas.openxmlformats.org/officeDocument/2006/relationships/image" Target="../media/image69.wmf"/><Relationship Id="rId5" Type="http://schemas.openxmlformats.org/officeDocument/2006/relationships/oleObject" Target="../embeddings/oleObject53.bin"/><Relationship Id="rId4" Type="http://schemas.openxmlformats.org/officeDocument/2006/relationships/image" Target="../media/image68.emf"/></Relationships>
</file>

<file path=ppt/slides/_rels/slide14.xml.rels><?xml version="1.0" encoding="UTF-8" standalone="yes"?>
<Relationships xmlns="http://schemas.openxmlformats.org/package/2006/relationships"><Relationship Id="rId8" Type="http://schemas.openxmlformats.org/officeDocument/2006/relationships/image" Target="../media/image74.emf"/><Relationship Id="rId3" Type="http://schemas.openxmlformats.org/officeDocument/2006/relationships/oleObject" Target="../embeddings/oleObject55.bin"/><Relationship Id="rId7" Type="http://schemas.openxmlformats.org/officeDocument/2006/relationships/oleObject" Target="../embeddings/oleObject57.bin"/><Relationship Id="rId2" Type="http://schemas.openxmlformats.org/officeDocument/2006/relationships/image" Target="../media/image71.png"/><Relationship Id="rId1" Type="http://schemas.openxmlformats.org/officeDocument/2006/relationships/slideLayout" Target="../slideLayouts/slideLayout7.xml"/><Relationship Id="rId6" Type="http://schemas.openxmlformats.org/officeDocument/2006/relationships/image" Target="../media/image73.emf"/><Relationship Id="rId5" Type="http://schemas.openxmlformats.org/officeDocument/2006/relationships/oleObject" Target="../embeddings/oleObject56.bin"/><Relationship Id="rId4" Type="http://schemas.openxmlformats.org/officeDocument/2006/relationships/image" Target="../media/image72.emf"/><Relationship Id="rId9" Type="http://schemas.openxmlformats.org/officeDocument/2006/relationships/image" Target="../media/image75.png"/></Relationships>
</file>

<file path=ppt/slides/_rels/slide15.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oleObject" Target="../embeddings/oleObject58.bin"/><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80.wmf"/><Relationship Id="rId13" Type="http://schemas.openxmlformats.org/officeDocument/2006/relationships/image" Target="../media/image83.wmf"/><Relationship Id="rId3" Type="http://schemas.openxmlformats.org/officeDocument/2006/relationships/image" Target="../media/image77.emf"/><Relationship Id="rId7" Type="http://schemas.openxmlformats.org/officeDocument/2006/relationships/oleObject" Target="../embeddings/oleObject61.bin"/><Relationship Id="rId12" Type="http://schemas.openxmlformats.org/officeDocument/2006/relationships/oleObject" Target="../embeddings/oleObject63.bin"/><Relationship Id="rId2" Type="http://schemas.openxmlformats.org/officeDocument/2006/relationships/oleObject" Target="../embeddings/oleObject59.bin"/><Relationship Id="rId1" Type="http://schemas.openxmlformats.org/officeDocument/2006/relationships/slideLayout" Target="../slideLayouts/slideLayout7.xml"/><Relationship Id="rId6" Type="http://schemas.openxmlformats.org/officeDocument/2006/relationships/image" Target="../media/image79.png"/><Relationship Id="rId11" Type="http://schemas.openxmlformats.org/officeDocument/2006/relationships/image" Target="../media/image82.png"/><Relationship Id="rId5" Type="http://schemas.openxmlformats.org/officeDocument/2006/relationships/image" Target="../media/image78.emf"/><Relationship Id="rId10" Type="http://schemas.openxmlformats.org/officeDocument/2006/relationships/image" Target="../media/image81.png"/><Relationship Id="rId4" Type="http://schemas.openxmlformats.org/officeDocument/2006/relationships/oleObject" Target="../embeddings/oleObject60.bin"/><Relationship Id="rId9" Type="http://schemas.openxmlformats.org/officeDocument/2006/relationships/oleObject" Target="../embeddings/oleObject62.bin"/></Relationships>
</file>

<file path=ppt/slides/_rels/slide17.xml.rels><?xml version="1.0" encoding="UTF-8" standalone="yes"?>
<Relationships xmlns="http://schemas.openxmlformats.org/package/2006/relationships"><Relationship Id="rId8" Type="http://schemas.openxmlformats.org/officeDocument/2006/relationships/image" Target="../media/image87.emf"/><Relationship Id="rId13" Type="http://schemas.openxmlformats.org/officeDocument/2006/relationships/oleObject" Target="../embeddings/oleObject69.bin"/><Relationship Id="rId3" Type="http://schemas.openxmlformats.org/officeDocument/2006/relationships/oleObject" Target="../embeddings/oleObject64.bin"/><Relationship Id="rId7" Type="http://schemas.openxmlformats.org/officeDocument/2006/relationships/oleObject" Target="../embeddings/oleObject66.bin"/><Relationship Id="rId12" Type="http://schemas.openxmlformats.org/officeDocument/2006/relationships/image" Target="../media/image89.emf"/><Relationship Id="rId2" Type="http://schemas.openxmlformats.org/officeDocument/2006/relationships/image" Target="../media/image84.png"/><Relationship Id="rId1" Type="http://schemas.openxmlformats.org/officeDocument/2006/relationships/slideLayout" Target="../slideLayouts/slideLayout7.xml"/><Relationship Id="rId6" Type="http://schemas.openxmlformats.org/officeDocument/2006/relationships/image" Target="../media/image86.emf"/><Relationship Id="rId11" Type="http://schemas.openxmlformats.org/officeDocument/2006/relationships/oleObject" Target="../embeddings/oleObject68.bin"/><Relationship Id="rId5" Type="http://schemas.openxmlformats.org/officeDocument/2006/relationships/oleObject" Target="../embeddings/oleObject65.bin"/><Relationship Id="rId10" Type="http://schemas.openxmlformats.org/officeDocument/2006/relationships/image" Target="../media/image88.emf"/><Relationship Id="rId4" Type="http://schemas.openxmlformats.org/officeDocument/2006/relationships/image" Target="../media/image85.emf"/><Relationship Id="rId9" Type="http://schemas.openxmlformats.org/officeDocument/2006/relationships/oleObject" Target="../embeddings/oleObject67.bin"/><Relationship Id="rId14" Type="http://schemas.openxmlformats.org/officeDocument/2006/relationships/image" Target="../media/image90.e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72.bin"/><Relationship Id="rId13" Type="http://schemas.openxmlformats.org/officeDocument/2006/relationships/image" Target="../media/image97.emf"/><Relationship Id="rId3" Type="http://schemas.openxmlformats.org/officeDocument/2006/relationships/oleObject" Target="../embeddings/oleObject70.bin"/><Relationship Id="rId7" Type="http://schemas.openxmlformats.org/officeDocument/2006/relationships/image" Target="../media/image94.png"/><Relationship Id="rId12" Type="http://schemas.openxmlformats.org/officeDocument/2006/relationships/oleObject" Target="../embeddings/oleObject74.bin"/><Relationship Id="rId17" Type="http://schemas.openxmlformats.org/officeDocument/2006/relationships/image" Target="../media/image99.wmf"/><Relationship Id="rId2" Type="http://schemas.openxmlformats.org/officeDocument/2006/relationships/image" Target="../media/image91.png"/><Relationship Id="rId16" Type="http://schemas.openxmlformats.org/officeDocument/2006/relationships/oleObject" Target="../embeddings/oleObject76.bin"/><Relationship Id="rId1" Type="http://schemas.openxmlformats.org/officeDocument/2006/relationships/slideLayout" Target="../slideLayouts/slideLayout7.xml"/><Relationship Id="rId6" Type="http://schemas.openxmlformats.org/officeDocument/2006/relationships/image" Target="../media/image93.wmf"/><Relationship Id="rId11" Type="http://schemas.openxmlformats.org/officeDocument/2006/relationships/image" Target="../media/image96.wmf"/><Relationship Id="rId5" Type="http://schemas.openxmlformats.org/officeDocument/2006/relationships/oleObject" Target="../embeddings/oleObject71.bin"/><Relationship Id="rId15" Type="http://schemas.openxmlformats.org/officeDocument/2006/relationships/image" Target="../media/image98.emf"/><Relationship Id="rId10" Type="http://schemas.openxmlformats.org/officeDocument/2006/relationships/oleObject" Target="../embeddings/oleObject73.bin"/><Relationship Id="rId4" Type="http://schemas.openxmlformats.org/officeDocument/2006/relationships/image" Target="../media/image92.emf"/><Relationship Id="rId9" Type="http://schemas.openxmlformats.org/officeDocument/2006/relationships/image" Target="../media/image95.wmf"/><Relationship Id="rId14" Type="http://schemas.openxmlformats.org/officeDocument/2006/relationships/oleObject" Target="../embeddings/oleObject75.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79.bin"/><Relationship Id="rId13" Type="http://schemas.openxmlformats.org/officeDocument/2006/relationships/image" Target="../media/image106.emf"/><Relationship Id="rId3" Type="http://schemas.openxmlformats.org/officeDocument/2006/relationships/image" Target="../media/image100.wmf"/><Relationship Id="rId7" Type="http://schemas.openxmlformats.org/officeDocument/2006/relationships/image" Target="../media/image103.png"/><Relationship Id="rId12" Type="http://schemas.openxmlformats.org/officeDocument/2006/relationships/oleObject" Target="../embeddings/oleObject81.bin"/><Relationship Id="rId2" Type="http://schemas.openxmlformats.org/officeDocument/2006/relationships/oleObject" Target="../embeddings/oleObject77.bin"/><Relationship Id="rId1" Type="http://schemas.openxmlformats.org/officeDocument/2006/relationships/slideLayout" Target="../slideLayouts/slideLayout7.xml"/><Relationship Id="rId6" Type="http://schemas.openxmlformats.org/officeDocument/2006/relationships/image" Target="../media/image102.png"/><Relationship Id="rId11" Type="http://schemas.openxmlformats.org/officeDocument/2006/relationships/image" Target="../media/image105.emf"/><Relationship Id="rId5" Type="http://schemas.openxmlformats.org/officeDocument/2006/relationships/image" Target="../media/image101.emf"/><Relationship Id="rId15" Type="http://schemas.openxmlformats.org/officeDocument/2006/relationships/image" Target="../media/image107.emf"/><Relationship Id="rId10" Type="http://schemas.openxmlformats.org/officeDocument/2006/relationships/oleObject" Target="../embeddings/oleObject80.bin"/><Relationship Id="rId4" Type="http://schemas.openxmlformats.org/officeDocument/2006/relationships/oleObject" Target="../embeddings/oleObject78.bin"/><Relationship Id="rId9" Type="http://schemas.openxmlformats.org/officeDocument/2006/relationships/image" Target="../media/image104.wmf"/><Relationship Id="rId14" Type="http://schemas.openxmlformats.org/officeDocument/2006/relationships/oleObject" Target="../embeddings/oleObject82.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image" Target="../media/image8.wmf"/><Relationship Id="rId7" Type="http://schemas.openxmlformats.org/officeDocument/2006/relationships/image" Target="../media/image10.wmf"/><Relationship Id="rId2" Type="http://schemas.openxmlformats.org/officeDocument/2006/relationships/oleObject" Target="../embeddings/oleObject8.bin"/><Relationship Id="rId1" Type="http://schemas.openxmlformats.org/officeDocument/2006/relationships/slideLayout" Target="../slideLayouts/slideLayout1.xml"/><Relationship Id="rId6" Type="http://schemas.openxmlformats.org/officeDocument/2006/relationships/oleObject" Target="../embeddings/oleObject10.bin"/><Relationship Id="rId11" Type="http://schemas.openxmlformats.org/officeDocument/2006/relationships/image" Target="../media/image12.png"/><Relationship Id="rId5" Type="http://schemas.openxmlformats.org/officeDocument/2006/relationships/image" Target="../media/image9.emf"/><Relationship Id="rId10" Type="http://schemas.openxmlformats.org/officeDocument/2006/relationships/customXml" Target="../ink/ink1.xml"/><Relationship Id="rId4" Type="http://schemas.openxmlformats.org/officeDocument/2006/relationships/oleObject" Target="../embeddings/oleObject9.bin"/><Relationship Id="rId9" Type="http://schemas.openxmlformats.org/officeDocument/2006/relationships/image" Target="../media/image11.wmf"/></Relationships>
</file>

<file path=ppt/slides/_rels/slide20.xml.rels><?xml version="1.0" encoding="UTF-8" standalone="yes"?>
<Relationships xmlns="http://schemas.openxmlformats.org/package/2006/relationships"><Relationship Id="rId8" Type="http://schemas.openxmlformats.org/officeDocument/2006/relationships/image" Target="../media/image111.wmf"/><Relationship Id="rId13" Type="http://schemas.openxmlformats.org/officeDocument/2006/relationships/oleObject" Target="../embeddings/oleObject88.bin"/><Relationship Id="rId3" Type="http://schemas.openxmlformats.org/officeDocument/2006/relationships/oleObject" Target="../embeddings/oleObject83.bin"/><Relationship Id="rId7" Type="http://schemas.openxmlformats.org/officeDocument/2006/relationships/oleObject" Target="../embeddings/oleObject85.bin"/><Relationship Id="rId12" Type="http://schemas.openxmlformats.org/officeDocument/2006/relationships/image" Target="../media/image113.emf"/><Relationship Id="rId2" Type="http://schemas.openxmlformats.org/officeDocument/2006/relationships/image" Target="../media/image108.png"/><Relationship Id="rId16" Type="http://schemas.openxmlformats.org/officeDocument/2006/relationships/image" Target="../media/image115.wmf"/><Relationship Id="rId1" Type="http://schemas.openxmlformats.org/officeDocument/2006/relationships/slideLayout" Target="../slideLayouts/slideLayout7.xml"/><Relationship Id="rId6" Type="http://schemas.openxmlformats.org/officeDocument/2006/relationships/image" Target="../media/image110.emf"/><Relationship Id="rId11" Type="http://schemas.openxmlformats.org/officeDocument/2006/relationships/oleObject" Target="../embeddings/oleObject87.bin"/><Relationship Id="rId5" Type="http://schemas.openxmlformats.org/officeDocument/2006/relationships/oleObject" Target="../embeddings/oleObject84.bin"/><Relationship Id="rId15" Type="http://schemas.openxmlformats.org/officeDocument/2006/relationships/oleObject" Target="../embeddings/oleObject89.bin"/><Relationship Id="rId10" Type="http://schemas.openxmlformats.org/officeDocument/2006/relationships/image" Target="../media/image112.wmf"/><Relationship Id="rId4" Type="http://schemas.openxmlformats.org/officeDocument/2006/relationships/image" Target="../media/image109.emf"/><Relationship Id="rId9" Type="http://schemas.openxmlformats.org/officeDocument/2006/relationships/oleObject" Target="../embeddings/oleObject86.bin"/><Relationship Id="rId14" Type="http://schemas.openxmlformats.org/officeDocument/2006/relationships/image" Target="../media/image114.wmf"/></Relationships>
</file>

<file path=ppt/slides/_rels/slide2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7.xml"/><Relationship Id="rId4" Type="http://schemas.openxmlformats.org/officeDocument/2006/relationships/image" Target="../media/image118.png"/></Relationships>
</file>

<file path=ppt/slides/_rels/slide22.xml.rels><?xml version="1.0" encoding="UTF-8" standalone="yes"?>
<Relationships xmlns="http://schemas.openxmlformats.org/package/2006/relationships"><Relationship Id="rId8" Type="http://schemas.openxmlformats.org/officeDocument/2006/relationships/image" Target="../media/image122.emf"/><Relationship Id="rId13" Type="http://schemas.openxmlformats.org/officeDocument/2006/relationships/oleObject" Target="../embeddings/oleObject95.bin"/><Relationship Id="rId18" Type="http://schemas.openxmlformats.org/officeDocument/2006/relationships/image" Target="../media/image127.emf"/><Relationship Id="rId26" Type="http://schemas.openxmlformats.org/officeDocument/2006/relationships/image" Target="../media/image131.png"/><Relationship Id="rId3" Type="http://schemas.openxmlformats.org/officeDocument/2006/relationships/image" Target="../media/image119.emf"/><Relationship Id="rId21" Type="http://schemas.openxmlformats.org/officeDocument/2006/relationships/customXml" Target="../ink/ink8.xml"/><Relationship Id="rId7" Type="http://schemas.openxmlformats.org/officeDocument/2006/relationships/oleObject" Target="../embeddings/oleObject92.bin"/><Relationship Id="rId12" Type="http://schemas.openxmlformats.org/officeDocument/2006/relationships/image" Target="../media/image124.emf"/><Relationship Id="rId17" Type="http://schemas.openxmlformats.org/officeDocument/2006/relationships/oleObject" Target="../embeddings/oleObject97.bin"/><Relationship Id="rId25" Type="http://schemas.openxmlformats.org/officeDocument/2006/relationships/customXml" Target="../ink/ink10.xml"/><Relationship Id="rId2" Type="http://schemas.openxmlformats.org/officeDocument/2006/relationships/oleObject" Target="../embeddings/oleObject90.bin"/><Relationship Id="rId16" Type="http://schemas.openxmlformats.org/officeDocument/2006/relationships/image" Target="../media/image126.wmf"/><Relationship Id="rId20" Type="http://schemas.openxmlformats.org/officeDocument/2006/relationships/image" Target="../media/image128.png"/><Relationship Id="rId29" Type="http://schemas.openxmlformats.org/officeDocument/2006/relationships/oleObject" Target="../embeddings/oleObject98.bin"/><Relationship Id="rId1" Type="http://schemas.openxmlformats.org/officeDocument/2006/relationships/slideLayout" Target="../slideLayouts/slideLayout7.xml"/><Relationship Id="rId6" Type="http://schemas.openxmlformats.org/officeDocument/2006/relationships/image" Target="../media/image121.png"/><Relationship Id="rId11" Type="http://schemas.openxmlformats.org/officeDocument/2006/relationships/oleObject" Target="../embeddings/oleObject94.bin"/><Relationship Id="rId24" Type="http://schemas.openxmlformats.org/officeDocument/2006/relationships/image" Target="../media/image130.png"/><Relationship Id="rId5" Type="http://schemas.openxmlformats.org/officeDocument/2006/relationships/image" Target="../media/image120.emf"/><Relationship Id="rId15" Type="http://schemas.openxmlformats.org/officeDocument/2006/relationships/oleObject" Target="../embeddings/oleObject96.bin"/><Relationship Id="rId23" Type="http://schemas.openxmlformats.org/officeDocument/2006/relationships/customXml" Target="../ink/ink9.xml"/><Relationship Id="rId28" Type="http://schemas.openxmlformats.org/officeDocument/2006/relationships/image" Target="../media/image132.png"/><Relationship Id="rId10" Type="http://schemas.openxmlformats.org/officeDocument/2006/relationships/image" Target="../media/image123.emf"/><Relationship Id="rId19" Type="http://schemas.openxmlformats.org/officeDocument/2006/relationships/customXml" Target="../ink/ink7.xml"/><Relationship Id="rId4" Type="http://schemas.openxmlformats.org/officeDocument/2006/relationships/oleObject" Target="../embeddings/oleObject91.bin"/><Relationship Id="rId9" Type="http://schemas.openxmlformats.org/officeDocument/2006/relationships/oleObject" Target="../embeddings/oleObject93.bin"/><Relationship Id="rId14" Type="http://schemas.openxmlformats.org/officeDocument/2006/relationships/image" Target="../media/image125.emf"/><Relationship Id="rId22" Type="http://schemas.openxmlformats.org/officeDocument/2006/relationships/image" Target="../media/image129.png"/><Relationship Id="rId27" Type="http://schemas.openxmlformats.org/officeDocument/2006/relationships/customXml" Target="../ink/ink11.xml"/><Relationship Id="rId30" Type="http://schemas.openxmlformats.org/officeDocument/2006/relationships/image" Target="../media/image128.emf"/></Relationships>
</file>

<file path=ppt/slides/_rels/slide23.xml.rels><?xml version="1.0" encoding="UTF-8" standalone="yes"?>
<Relationships xmlns="http://schemas.openxmlformats.org/package/2006/relationships"><Relationship Id="rId8" Type="http://schemas.openxmlformats.org/officeDocument/2006/relationships/image" Target="../media/image136.emf"/><Relationship Id="rId3" Type="http://schemas.openxmlformats.org/officeDocument/2006/relationships/oleObject" Target="../embeddings/oleObject99.bin"/><Relationship Id="rId7" Type="http://schemas.openxmlformats.org/officeDocument/2006/relationships/oleObject" Target="../embeddings/oleObject101.bin"/><Relationship Id="rId2" Type="http://schemas.openxmlformats.org/officeDocument/2006/relationships/image" Target="../media/image133.png"/><Relationship Id="rId1" Type="http://schemas.openxmlformats.org/officeDocument/2006/relationships/slideLayout" Target="../slideLayouts/slideLayout7.xml"/><Relationship Id="rId6" Type="http://schemas.openxmlformats.org/officeDocument/2006/relationships/image" Target="../media/image135.emf"/><Relationship Id="rId5" Type="http://schemas.openxmlformats.org/officeDocument/2006/relationships/oleObject" Target="../embeddings/oleObject100.bin"/><Relationship Id="rId4" Type="http://schemas.openxmlformats.org/officeDocument/2006/relationships/image" Target="../media/image134.e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04.bin"/><Relationship Id="rId3" Type="http://schemas.openxmlformats.org/officeDocument/2006/relationships/oleObject" Target="../embeddings/oleObject102.bin"/><Relationship Id="rId7" Type="http://schemas.openxmlformats.org/officeDocument/2006/relationships/image" Target="../media/image140.png"/><Relationship Id="rId12" Type="http://schemas.openxmlformats.org/officeDocument/2006/relationships/image" Target="../media/image143.emf"/><Relationship Id="rId2" Type="http://schemas.openxmlformats.org/officeDocument/2006/relationships/image" Target="../media/image137.png"/><Relationship Id="rId1" Type="http://schemas.openxmlformats.org/officeDocument/2006/relationships/slideLayout" Target="../slideLayouts/slideLayout7.xml"/><Relationship Id="rId6" Type="http://schemas.openxmlformats.org/officeDocument/2006/relationships/image" Target="../media/image139.emf"/><Relationship Id="rId11" Type="http://schemas.openxmlformats.org/officeDocument/2006/relationships/oleObject" Target="../embeddings/oleObject105.bin"/><Relationship Id="rId5" Type="http://schemas.openxmlformats.org/officeDocument/2006/relationships/oleObject" Target="../embeddings/oleObject103.bin"/><Relationship Id="rId10" Type="http://schemas.openxmlformats.org/officeDocument/2006/relationships/image" Target="../media/image142.png"/><Relationship Id="rId4" Type="http://schemas.openxmlformats.org/officeDocument/2006/relationships/image" Target="../media/image138.png"/><Relationship Id="rId9" Type="http://schemas.openxmlformats.org/officeDocument/2006/relationships/image" Target="../media/image141.emf"/></Relationships>
</file>

<file path=ppt/slides/_rels/slide25.xml.rels><?xml version="1.0" encoding="UTF-8" standalone="yes"?>
<Relationships xmlns="http://schemas.openxmlformats.org/package/2006/relationships"><Relationship Id="rId8" Type="http://schemas.openxmlformats.org/officeDocument/2006/relationships/image" Target="../media/image143.png"/><Relationship Id="rId3" Type="http://schemas.openxmlformats.org/officeDocument/2006/relationships/image" Target="../media/image144.emf"/><Relationship Id="rId7" Type="http://schemas.openxmlformats.org/officeDocument/2006/relationships/customXml" Target="../ink/ink12.xml"/><Relationship Id="rId2" Type="http://schemas.openxmlformats.org/officeDocument/2006/relationships/oleObject" Target="../embeddings/oleObject106.bin"/><Relationship Id="rId1" Type="http://schemas.openxmlformats.org/officeDocument/2006/relationships/slideLayout" Target="../slideLayouts/slideLayout7.xml"/><Relationship Id="rId6" Type="http://schemas.openxmlformats.org/officeDocument/2006/relationships/image" Target="../media/image146.wmf"/><Relationship Id="rId5" Type="http://schemas.openxmlformats.org/officeDocument/2006/relationships/oleObject" Target="../embeddings/oleObject107.bin"/><Relationship Id="rId4" Type="http://schemas.openxmlformats.org/officeDocument/2006/relationships/image" Target="../media/image145.png"/></Relationships>
</file>

<file path=ppt/slides/_rels/slide26.xml.rels><?xml version="1.0" encoding="UTF-8" standalone="yes"?>
<Relationships xmlns="http://schemas.openxmlformats.org/package/2006/relationships"><Relationship Id="rId13" Type="http://schemas.openxmlformats.org/officeDocument/2006/relationships/oleObject" Target="../embeddings/oleObject112.bin"/><Relationship Id="rId18" Type="http://schemas.openxmlformats.org/officeDocument/2006/relationships/image" Target="../media/image155.wmf"/><Relationship Id="rId26" Type="http://schemas.openxmlformats.org/officeDocument/2006/relationships/oleObject" Target="../embeddings/oleObject118.bin"/><Relationship Id="rId3" Type="http://schemas.openxmlformats.org/officeDocument/2006/relationships/image" Target="../media/image147.png"/><Relationship Id="rId21" Type="http://schemas.openxmlformats.org/officeDocument/2006/relationships/oleObject" Target="../embeddings/oleObject116.bin"/><Relationship Id="rId34" Type="http://schemas.openxmlformats.org/officeDocument/2006/relationships/oleObject" Target="../embeddings/oleObject121.bin"/><Relationship Id="rId7" Type="http://schemas.openxmlformats.org/officeDocument/2006/relationships/image" Target="../media/image149.wmf"/><Relationship Id="rId12" Type="http://schemas.openxmlformats.org/officeDocument/2006/relationships/image" Target="../media/image152.png"/><Relationship Id="rId17" Type="http://schemas.openxmlformats.org/officeDocument/2006/relationships/oleObject" Target="../embeddings/oleObject114.bin"/><Relationship Id="rId25" Type="http://schemas.openxmlformats.org/officeDocument/2006/relationships/image" Target="../media/image159.wmf"/><Relationship Id="rId33" Type="http://schemas.openxmlformats.org/officeDocument/2006/relationships/image" Target="../media/image159.png"/><Relationship Id="rId2" Type="http://schemas.openxmlformats.org/officeDocument/2006/relationships/oleObject" Target="../embeddings/oleObject108.bin"/><Relationship Id="rId16" Type="http://schemas.openxmlformats.org/officeDocument/2006/relationships/image" Target="../media/image154.emf"/><Relationship Id="rId20" Type="http://schemas.openxmlformats.org/officeDocument/2006/relationships/image" Target="../media/image156.emf"/><Relationship Id="rId29" Type="http://schemas.openxmlformats.org/officeDocument/2006/relationships/image" Target="../media/image161.wmf"/><Relationship Id="rId1" Type="http://schemas.openxmlformats.org/officeDocument/2006/relationships/slideLayout" Target="../slideLayouts/slideLayout7.xml"/><Relationship Id="rId6" Type="http://schemas.openxmlformats.org/officeDocument/2006/relationships/oleObject" Target="../embeddings/oleObject110.bin"/><Relationship Id="rId11" Type="http://schemas.openxmlformats.org/officeDocument/2006/relationships/image" Target="../media/image150.wmf"/><Relationship Id="rId24" Type="http://schemas.openxmlformats.org/officeDocument/2006/relationships/oleObject" Target="../embeddings/oleObject117.bin"/><Relationship Id="rId32" Type="http://schemas.openxmlformats.org/officeDocument/2006/relationships/customXml" Target="../ink/ink14.xml"/><Relationship Id="rId5" Type="http://schemas.openxmlformats.org/officeDocument/2006/relationships/image" Target="../media/image148.emf"/><Relationship Id="rId15" Type="http://schemas.openxmlformats.org/officeDocument/2006/relationships/oleObject" Target="../embeddings/oleObject113.bin"/><Relationship Id="rId23" Type="http://schemas.openxmlformats.org/officeDocument/2006/relationships/image" Target="../media/image158.png"/><Relationship Id="rId28" Type="http://schemas.openxmlformats.org/officeDocument/2006/relationships/oleObject" Target="../embeddings/oleObject119.bin"/><Relationship Id="rId10" Type="http://schemas.openxmlformats.org/officeDocument/2006/relationships/oleObject" Target="../embeddings/oleObject111.bin"/><Relationship Id="rId19" Type="http://schemas.openxmlformats.org/officeDocument/2006/relationships/oleObject" Target="../embeddings/oleObject115.bin"/><Relationship Id="rId31" Type="http://schemas.openxmlformats.org/officeDocument/2006/relationships/image" Target="../media/image162.emf"/><Relationship Id="rId4" Type="http://schemas.openxmlformats.org/officeDocument/2006/relationships/oleObject" Target="../embeddings/oleObject109.bin"/><Relationship Id="rId9" Type="http://schemas.openxmlformats.org/officeDocument/2006/relationships/image" Target="../media/image151.png"/><Relationship Id="rId14" Type="http://schemas.openxmlformats.org/officeDocument/2006/relationships/image" Target="../media/image153.wmf"/><Relationship Id="rId22" Type="http://schemas.openxmlformats.org/officeDocument/2006/relationships/image" Target="../media/image157.wmf"/><Relationship Id="rId27" Type="http://schemas.openxmlformats.org/officeDocument/2006/relationships/image" Target="../media/image160.wmf"/><Relationship Id="rId30" Type="http://schemas.openxmlformats.org/officeDocument/2006/relationships/oleObject" Target="../embeddings/oleObject120.bin"/><Relationship Id="rId35" Type="http://schemas.openxmlformats.org/officeDocument/2006/relationships/image" Target="../media/image163.wmf"/><Relationship Id="rId8" Type="http://schemas.openxmlformats.org/officeDocument/2006/relationships/customXml" Target="../ink/ink13.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22.bin"/><Relationship Id="rId2" Type="http://schemas.openxmlformats.org/officeDocument/2006/relationships/image" Target="../media/image164.png"/><Relationship Id="rId1" Type="http://schemas.openxmlformats.org/officeDocument/2006/relationships/slideLayout" Target="../slideLayouts/slideLayout7.xml"/><Relationship Id="rId4" Type="http://schemas.openxmlformats.org/officeDocument/2006/relationships/image" Target="../media/image165.wmf"/></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26.bin"/><Relationship Id="rId13" Type="http://schemas.openxmlformats.org/officeDocument/2006/relationships/oleObject" Target="../embeddings/oleObject128.bin"/><Relationship Id="rId18" Type="http://schemas.openxmlformats.org/officeDocument/2006/relationships/image" Target="../media/image174.emf"/><Relationship Id="rId3" Type="http://schemas.openxmlformats.org/officeDocument/2006/relationships/image" Target="../media/image166.emf"/><Relationship Id="rId7" Type="http://schemas.openxmlformats.org/officeDocument/2006/relationships/image" Target="../media/image168.emf"/><Relationship Id="rId12" Type="http://schemas.openxmlformats.org/officeDocument/2006/relationships/image" Target="../media/image171.emf"/><Relationship Id="rId17" Type="http://schemas.openxmlformats.org/officeDocument/2006/relationships/oleObject" Target="../embeddings/oleObject130.bin"/><Relationship Id="rId2" Type="http://schemas.openxmlformats.org/officeDocument/2006/relationships/oleObject" Target="../embeddings/oleObject123.bin"/><Relationship Id="rId16" Type="http://schemas.openxmlformats.org/officeDocument/2006/relationships/image" Target="../media/image173.emf"/><Relationship Id="rId1" Type="http://schemas.openxmlformats.org/officeDocument/2006/relationships/slideLayout" Target="../slideLayouts/slideLayout7.xml"/><Relationship Id="rId6" Type="http://schemas.openxmlformats.org/officeDocument/2006/relationships/oleObject" Target="../embeddings/oleObject125.bin"/><Relationship Id="rId11" Type="http://schemas.openxmlformats.org/officeDocument/2006/relationships/oleObject" Target="../embeddings/oleObject127.bin"/><Relationship Id="rId5" Type="http://schemas.openxmlformats.org/officeDocument/2006/relationships/image" Target="../media/image167.emf"/><Relationship Id="rId15" Type="http://schemas.openxmlformats.org/officeDocument/2006/relationships/oleObject" Target="../embeddings/oleObject129.bin"/><Relationship Id="rId10" Type="http://schemas.openxmlformats.org/officeDocument/2006/relationships/image" Target="../media/image170.png"/><Relationship Id="rId4" Type="http://schemas.openxmlformats.org/officeDocument/2006/relationships/oleObject" Target="../embeddings/oleObject124.bin"/><Relationship Id="rId9" Type="http://schemas.openxmlformats.org/officeDocument/2006/relationships/image" Target="../media/image169.emf"/><Relationship Id="rId14" Type="http://schemas.openxmlformats.org/officeDocument/2006/relationships/image" Target="../media/image172.emf"/></Relationships>
</file>

<file path=ppt/slides/_rels/slide29.xml.rels><?xml version="1.0" encoding="UTF-8" standalone="yes"?>
<Relationships xmlns="http://schemas.openxmlformats.org/package/2006/relationships"><Relationship Id="rId8" Type="http://schemas.openxmlformats.org/officeDocument/2006/relationships/image" Target="../media/image179.emf"/><Relationship Id="rId3" Type="http://schemas.openxmlformats.org/officeDocument/2006/relationships/image" Target="../media/image176.png"/><Relationship Id="rId7" Type="http://schemas.openxmlformats.org/officeDocument/2006/relationships/oleObject" Target="../embeddings/oleObject132.bin"/><Relationship Id="rId2" Type="http://schemas.openxmlformats.org/officeDocument/2006/relationships/image" Target="../media/image175.png"/><Relationship Id="rId1" Type="http://schemas.openxmlformats.org/officeDocument/2006/relationships/slideLayout" Target="../slideLayouts/slideLayout7.xml"/><Relationship Id="rId6" Type="http://schemas.openxmlformats.org/officeDocument/2006/relationships/image" Target="../media/image178.wmf"/><Relationship Id="rId5" Type="http://schemas.openxmlformats.org/officeDocument/2006/relationships/oleObject" Target="../embeddings/oleObject131.bin"/><Relationship Id="rId4" Type="http://schemas.openxmlformats.org/officeDocument/2006/relationships/image" Target="../media/image177.png"/></Relationships>
</file>

<file path=ppt/slides/_rels/slide3.xml.rels><?xml version="1.0" encoding="UTF-8" standalone="yes"?>
<Relationships xmlns="http://schemas.openxmlformats.org/package/2006/relationships"><Relationship Id="rId8" Type="http://schemas.openxmlformats.org/officeDocument/2006/relationships/image" Target="../media/image15.wmf"/><Relationship Id="rId13" Type="http://schemas.openxmlformats.org/officeDocument/2006/relationships/customXml" Target="../ink/ink3.xml"/><Relationship Id="rId3" Type="http://schemas.openxmlformats.org/officeDocument/2006/relationships/image" Target="../media/image12.wmf"/><Relationship Id="rId7" Type="http://schemas.openxmlformats.org/officeDocument/2006/relationships/oleObject" Target="../embeddings/oleObject14.bin"/><Relationship Id="rId12" Type="http://schemas.openxmlformats.org/officeDocument/2006/relationships/image" Target="../media/image18.png"/><Relationship Id="rId2" Type="http://schemas.openxmlformats.org/officeDocument/2006/relationships/oleObject" Target="../embeddings/oleObject12.bin"/><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customXml" Target="../ink/ink2.xml"/><Relationship Id="rId5" Type="http://schemas.openxmlformats.org/officeDocument/2006/relationships/image" Target="../media/image13.wmf"/><Relationship Id="rId10" Type="http://schemas.openxmlformats.org/officeDocument/2006/relationships/image" Target="../media/image16.emf"/><Relationship Id="rId4" Type="http://schemas.openxmlformats.org/officeDocument/2006/relationships/oleObject" Target="../embeddings/oleObject13.bin"/><Relationship Id="rId9" Type="http://schemas.openxmlformats.org/officeDocument/2006/relationships/oleObject" Target="../embeddings/oleObject15.bin"/><Relationship Id="rId14" Type="http://schemas.openxmlformats.org/officeDocument/2006/relationships/image" Target="../media/image19.png"/></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33.bin"/><Relationship Id="rId2" Type="http://schemas.openxmlformats.org/officeDocument/2006/relationships/image" Target="../media/image180.png"/><Relationship Id="rId1" Type="http://schemas.openxmlformats.org/officeDocument/2006/relationships/slideLayout" Target="../slideLayouts/slideLayout7.xml"/><Relationship Id="rId6" Type="http://schemas.openxmlformats.org/officeDocument/2006/relationships/image" Target="../media/image182.emf"/><Relationship Id="rId5" Type="http://schemas.openxmlformats.org/officeDocument/2006/relationships/oleObject" Target="../embeddings/oleObject134.bin"/><Relationship Id="rId4" Type="http://schemas.openxmlformats.org/officeDocument/2006/relationships/image" Target="../media/image181.wmf"/></Relationships>
</file>

<file path=ppt/slides/_rels/slide31.xml.rels><?xml version="1.0" encoding="UTF-8" standalone="yes"?>
<Relationships xmlns="http://schemas.openxmlformats.org/package/2006/relationships"><Relationship Id="rId3" Type="http://schemas.openxmlformats.org/officeDocument/2006/relationships/image" Target="../media/image184.png"/><Relationship Id="rId7" Type="http://schemas.openxmlformats.org/officeDocument/2006/relationships/image" Target="../media/image186.emf"/><Relationship Id="rId2" Type="http://schemas.openxmlformats.org/officeDocument/2006/relationships/image" Target="../media/image183.png"/><Relationship Id="rId1" Type="http://schemas.openxmlformats.org/officeDocument/2006/relationships/slideLayout" Target="../slideLayouts/slideLayout7.xml"/><Relationship Id="rId6" Type="http://schemas.openxmlformats.org/officeDocument/2006/relationships/oleObject" Target="../embeddings/oleObject136.bin"/><Relationship Id="rId5" Type="http://schemas.openxmlformats.org/officeDocument/2006/relationships/image" Target="../media/image185.wmf"/><Relationship Id="rId4" Type="http://schemas.openxmlformats.org/officeDocument/2006/relationships/oleObject" Target="../embeddings/oleObject135.bin"/></Relationships>
</file>

<file path=ppt/slides/_rels/slide32.xml.rels><?xml version="1.0" encoding="UTF-8" standalone="yes"?>
<Relationships xmlns="http://schemas.openxmlformats.org/package/2006/relationships"><Relationship Id="rId3" Type="http://schemas.openxmlformats.org/officeDocument/2006/relationships/image" Target="../media/image188.png"/><Relationship Id="rId7" Type="http://schemas.openxmlformats.org/officeDocument/2006/relationships/image" Target="../media/image191.png"/><Relationship Id="rId2" Type="http://schemas.openxmlformats.org/officeDocument/2006/relationships/image" Target="../media/image187.png"/><Relationship Id="rId1" Type="http://schemas.openxmlformats.org/officeDocument/2006/relationships/slideLayout" Target="../slideLayouts/slideLayout7.xml"/><Relationship Id="rId6" Type="http://schemas.openxmlformats.org/officeDocument/2006/relationships/image" Target="../media/image190.png"/><Relationship Id="rId5" Type="http://schemas.openxmlformats.org/officeDocument/2006/relationships/image" Target="../media/image189.emf"/><Relationship Id="rId4" Type="http://schemas.openxmlformats.org/officeDocument/2006/relationships/oleObject" Target="../embeddings/oleObject137.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38.bin"/><Relationship Id="rId7" Type="http://schemas.openxmlformats.org/officeDocument/2006/relationships/image" Target="../media/image195.png"/><Relationship Id="rId2" Type="http://schemas.openxmlformats.org/officeDocument/2006/relationships/image" Target="../media/image192.png"/><Relationship Id="rId1" Type="http://schemas.openxmlformats.org/officeDocument/2006/relationships/slideLayout" Target="../slideLayouts/slideLayout7.xml"/><Relationship Id="rId6" Type="http://schemas.openxmlformats.org/officeDocument/2006/relationships/image" Target="../media/image194.emf"/><Relationship Id="rId5" Type="http://schemas.openxmlformats.org/officeDocument/2006/relationships/oleObject" Target="../embeddings/oleObject139.bin"/><Relationship Id="rId4" Type="http://schemas.openxmlformats.org/officeDocument/2006/relationships/image" Target="../media/image193.emf"/></Relationships>
</file>

<file path=ppt/slides/_rels/slide34.xml.rels><?xml version="1.0" encoding="UTF-8" standalone="yes"?>
<Relationships xmlns="http://schemas.openxmlformats.org/package/2006/relationships"><Relationship Id="rId8" Type="http://schemas.openxmlformats.org/officeDocument/2006/relationships/image" Target="../media/image199.wmf"/><Relationship Id="rId3" Type="http://schemas.openxmlformats.org/officeDocument/2006/relationships/oleObject" Target="../embeddings/oleObject140.bin"/><Relationship Id="rId7" Type="http://schemas.openxmlformats.org/officeDocument/2006/relationships/oleObject" Target="../embeddings/oleObject142.bin"/><Relationship Id="rId2" Type="http://schemas.openxmlformats.org/officeDocument/2006/relationships/image" Target="../media/image196.png"/><Relationship Id="rId1" Type="http://schemas.openxmlformats.org/officeDocument/2006/relationships/slideLayout" Target="../slideLayouts/slideLayout7.xml"/><Relationship Id="rId6" Type="http://schemas.openxmlformats.org/officeDocument/2006/relationships/image" Target="../media/image198.png"/><Relationship Id="rId5" Type="http://schemas.openxmlformats.org/officeDocument/2006/relationships/oleObject" Target="../embeddings/oleObject141.bin"/><Relationship Id="rId4" Type="http://schemas.openxmlformats.org/officeDocument/2006/relationships/image" Target="../media/image197.wmf"/></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9.bin"/><Relationship Id="rId13" Type="http://schemas.openxmlformats.org/officeDocument/2006/relationships/oleObject" Target="../embeddings/oleObject21.bin"/><Relationship Id="rId18" Type="http://schemas.openxmlformats.org/officeDocument/2006/relationships/image" Target="../media/image31.emf"/><Relationship Id="rId3" Type="http://schemas.openxmlformats.org/officeDocument/2006/relationships/image" Target="../media/image23.wmf"/><Relationship Id="rId21" Type="http://schemas.openxmlformats.org/officeDocument/2006/relationships/oleObject" Target="../embeddings/oleObject25.bin"/><Relationship Id="rId7" Type="http://schemas.openxmlformats.org/officeDocument/2006/relationships/image" Target="../media/image25.wmf"/><Relationship Id="rId12" Type="http://schemas.openxmlformats.org/officeDocument/2006/relationships/image" Target="../media/image28.emf"/><Relationship Id="rId17" Type="http://schemas.openxmlformats.org/officeDocument/2006/relationships/oleObject" Target="../embeddings/oleObject23.bin"/><Relationship Id="rId2" Type="http://schemas.openxmlformats.org/officeDocument/2006/relationships/oleObject" Target="../embeddings/oleObject16.bin"/><Relationship Id="rId16" Type="http://schemas.openxmlformats.org/officeDocument/2006/relationships/image" Target="../media/image30.emf"/><Relationship Id="rId20" Type="http://schemas.openxmlformats.org/officeDocument/2006/relationships/image" Target="../media/image32.emf"/><Relationship Id="rId1" Type="http://schemas.openxmlformats.org/officeDocument/2006/relationships/slideLayout" Target="../slideLayouts/slideLayout7.xml"/><Relationship Id="rId6" Type="http://schemas.openxmlformats.org/officeDocument/2006/relationships/oleObject" Target="../embeddings/oleObject18.bin"/><Relationship Id="rId11" Type="http://schemas.openxmlformats.org/officeDocument/2006/relationships/oleObject" Target="../embeddings/oleObject20.bin"/><Relationship Id="rId5" Type="http://schemas.openxmlformats.org/officeDocument/2006/relationships/image" Target="../media/image24.emf"/><Relationship Id="rId15" Type="http://schemas.openxmlformats.org/officeDocument/2006/relationships/oleObject" Target="../embeddings/oleObject22.bin"/><Relationship Id="rId10" Type="http://schemas.openxmlformats.org/officeDocument/2006/relationships/image" Target="../media/image27.png"/><Relationship Id="rId19" Type="http://schemas.openxmlformats.org/officeDocument/2006/relationships/oleObject" Target="../embeddings/oleObject24.bin"/><Relationship Id="rId4" Type="http://schemas.openxmlformats.org/officeDocument/2006/relationships/oleObject" Target="../embeddings/oleObject17.bin"/><Relationship Id="rId9" Type="http://schemas.openxmlformats.org/officeDocument/2006/relationships/image" Target="../media/image26.wmf"/><Relationship Id="rId14" Type="http://schemas.openxmlformats.org/officeDocument/2006/relationships/image" Target="../media/image29.wmf"/><Relationship Id="rId22" Type="http://schemas.openxmlformats.org/officeDocument/2006/relationships/image" Target="../media/image33.wmf"/></Relationships>
</file>

<file path=ppt/slides/_rels/slide7.x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customXml" Target="../ink/ink6.xml"/><Relationship Id="rId18" Type="http://schemas.openxmlformats.org/officeDocument/2006/relationships/image" Target="../media/image40.emf"/><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image" Target="../media/image39.png"/><Relationship Id="rId17" Type="http://schemas.openxmlformats.org/officeDocument/2006/relationships/oleObject" Target="../embeddings/oleObject31.bin"/><Relationship Id="rId2" Type="http://schemas.openxmlformats.org/officeDocument/2006/relationships/image" Target="../media/image34.png"/><Relationship Id="rId16" Type="http://schemas.openxmlformats.org/officeDocument/2006/relationships/image" Target="../media/image39.emf"/><Relationship Id="rId1" Type="http://schemas.openxmlformats.org/officeDocument/2006/relationships/slideLayout" Target="../slideLayouts/slideLayout7.xml"/><Relationship Id="rId6" Type="http://schemas.openxmlformats.org/officeDocument/2006/relationships/image" Target="../media/image36.emf"/><Relationship Id="rId11" Type="http://schemas.openxmlformats.org/officeDocument/2006/relationships/customXml" Target="../ink/ink5.xml"/><Relationship Id="rId5" Type="http://schemas.openxmlformats.org/officeDocument/2006/relationships/oleObject" Target="../embeddings/oleObject27.bin"/><Relationship Id="rId15" Type="http://schemas.openxmlformats.org/officeDocument/2006/relationships/oleObject" Target="../embeddings/oleObject30.bin"/><Relationship Id="rId10" Type="http://schemas.openxmlformats.org/officeDocument/2006/relationships/image" Target="../media/image38.emf"/><Relationship Id="rId4" Type="http://schemas.openxmlformats.org/officeDocument/2006/relationships/image" Target="../media/image35.emf"/><Relationship Id="rId9" Type="http://schemas.openxmlformats.org/officeDocument/2006/relationships/oleObject" Target="../embeddings/oleObject29.bin"/><Relationship Id="rId14" Type="http://schemas.openxmlformats.org/officeDocument/2006/relationships/image" Target="../media/image40.png"/></Relationships>
</file>

<file path=ppt/slides/_rels/slide8.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image" Target="../media/image41.wmf"/><Relationship Id="rId7" Type="http://schemas.openxmlformats.org/officeDocument/2006/relationships/oleObject" Target="../embeddings/oleObject34.bin"/><Relationship Id="rId12" Type="http://schemas.openxmlformats.org/officeDocument/2006/relationships/image" Target="../media/image32.emf"/><Relationship Id="rId2" Type="http://schemas.openxmlformats.org/officeDocument/2006/relationships/oleObject" Target="../embeddings/oleObject32.bin"/><Relationship Id="rId1" Type="http://schemas.openxmlformats.org/officeDocument/2006/relationships/slideLayout" Target="../slideLayouts/slideLayout7.xml"/><Relationship Id="rId6" Type="http://schemas.openxmlformats.org/officeDocument/2006/relationships/image" Target="../media/image43.png"/><Relationship Id="rId11" Type="http://schemas.openxmlformats.org/officeDocument/2006/relationships/oleObject" Target="../embeddings/oleObject36.bin"/><Relationship Id="rId5" Type="http://schemas.openxmlformats.org/officeDocument/2006/relationships/image" Target="../media/image42.emf"/><Relationship Id="rId10" Type="http://schemas.openxmlformats.org/officeDocument/2006/relationships/image" Target="../media/image45.emf"/><Relationship Id="rId4" Type="http://schemas.openxmlformats.org/officeDocument/2006/relationships/oleObject" Target="../embeddings/oleObject33.bin"/><Relationship Id="rId9" Type="http://schemas.openxmlformats.org/officeDocument/2006/relationships/oleObject" Target="../embeddings/oleObject35.bin"/></Relationships>
</file>

<file path=ppt/slides/_rels/slide9.xml.rels><?xml version="1.0" encoding="UTF-8" standalone="yes"?>
<Relationships xmlns="http://schemas.openxmlformats.org/package/2006/relationships"><Relationship Id="rId3" Type="http://schemas.openxmlformats.org/officeDocument/2006/relationships/image" Target="../media/image46.wmf"/><Relationship Id="rId7" Type="http://schemas.openxmlformats.org/officeDocument/2006/relationships/image" Target="../media/image48.emf"/><Relationship Id="rId2" Type="http://schemas.openxmlformats.org/officeDocument/2006/relationships/oleObject" Target="../embeddings/oleObject37.bin"/><Relationship Id="rId1" Type="http://schemas.openxmlformats.org/officeDocument/2006/relationships/slideLayout" Target="../slideLayouts/slideLayout7.xml"/><Relationship Id="rId6" Type="http://schemas.openxmlformats.org/officeDocument/2006/relationships/oleObject" Target="../embeddings/oleObject39.bin"/><Relationship Id="rId5" Type="http://schemas.openxmlformats.org/officeDocument/2006/relationships/image" Target="../media/image47.emf"/><Relationship Id="rId4" Type="http://schemas.openxmlformats.org/officeDocument/2006/relationships/oleObject" Target="../embeddings/oleObject3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5CD923-DDDB-D497-9D9B-25B97B67433F}"/>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D0DA0E09-0AEC-C373-98CA-048D76C465CB}"/>
              </a:ext>
            </a:extLst>
          </p:cNvPr>
          <p:cNvSpPr txBox="1"/>
          <p:nvPr/>
        </p:nvSpPr>
        <p:spPr>
          <a:xfrm>
            <a:off x="3721099" y="304800"/>
            <a:ext cx="4914901" cy="584775"/>
          </a:xfrm>
          <a:prstGeom prst="rect">
            <a:avLst/>
          </a:prstGeom>
          <a:noFill/>
        </p:spPr>
        <p:txBody>
          <a:bodyPr wrap="square" rtlCol="0">
            <a:spAutoFit/>
          </a:bodyPr>
          <a:lstStyle/>
          <a:p>
            <a:r>
              <a:rPr lang="en-US" sz="3200" b="1" u="sng"/>
              <a:t>Electric Field and Potential</a:t>
            </a:r>
          </a:p>
        </p:txBody>
      </p:sp>
      <p:sp>
        <p:nvSpPr>
          <p:cNvPr id="9" name="TextBox 8">
            <a:extLst>
              <a:ext uri="{FF2B5EF4-FFF2-40B4-BE49-F238E27FC236}">
                <a16:creationId xmlns:a16="http://schemas.microsoft.com/office/drawing/2014/main" id="{7397612D-84A6-6463-BFD8-DAC1CF748CC4}"/>
              </a:ext>
            </a:extLst>
          </p:cNvPr>
          <p:cNvSpPr txBox="1"/>
          <p:nvPr/>
        </p:nvSpPr>
        <p:spPr>
          <a:xfrm>
            <a:off x="594360" y="1121788"/>
            <a:ext cx="11083656" cy="923330"/>
          </a:xfrm>
          <a:prstGeom prst="rect">
            <a:avLst/>
          </a:prstGeom>
          <a:noFill/>
        </p:spPr>
        <p:txBody>
          <a:bodyPr wrap="square">
            <a:spAutoFit/>
          </a:bodyPr>
          <a:lstStyle/>
          <a:p>
            <a:r>
              <a:rPr lang="en-US" sz="1800">
                <a:effectLst/>
                <a:latin typeface="Calibri" panose="020F0502020204030204" pitchFamily="34" charset="0"/>
                <a:ea typeface="Calibri" panose="020F0502020204030204" pitchFamily="34" charset="0"/>
                <a:cs typeface="Times New Roman" panose="02020603050405020304" pitchFamily="18" charset="0"/>
              </a:rPr>
              <a:t>Suppose we rub a cloth against a balloon.  We will find that when we do, they attract each other.  To explain this, we surmise that rubbing the cloth against the balloon transferred something (electrons) to the balloon.  And thus the balloon became negatively charged, while the cloth consequently became positively charged.  </a:t>
            </a:r>
            <a:endParaRPr lang="en-US"/>
          </a:p>
        </p:txBody>
      </p:sp>
      <p:graphicFrame>
        <p:nvGraphicFramePr>
          <p:cNvPr id="11" name="Object 10">
            <a:extLst>
              <a:ext uri="{FF2B5EF4-FFF2-40B4-BE49-F238E27FC236}">
                <a16:creationId xmlns:a16="http://schemas.microsoft.com/office/drawing/2014/main" id="{2CDA49A2-8B5C-27B3-49DB-63CC2FE3B32E}"/>
              </a:ext>
            </a:extLst>
          </p:cNvPr>
          <p:cNvGraphicFramePr>
            <a:graphicFrameLocks noChangeAspect="1"/>
          </p:cNvGraphicFramePr>
          <p:nvPr>
            <p:extLst>
              <p:ext uri="{D42A27DB-BD31-4B8C-83A1-F6EECF244321}">
                <p14:modId xmlns:p14="http://schemas.microsoft.com/office/powerpoint/2010/main" val="3896177777"/>
              </p:ext>
            </p:extLst>
          </p:nvPr>
        </p:nvGraphicFramePr>
        <p:xfrm>
          <a:off x="680720" y="2268252"/>
          <a:ext cx="976947" cy="630945"/>
        </p:xfrm>
        <a:graphic>
          <a:graphicData uri="http://schemas.openxmlformats.org/presentationml/2006/ole">
            <mc:AlternateContent xmlns:mc="http://schemas.openxmlformats.org/markup-compatibility/2006">
              <mc:Choice xmlns:v="urn:schemas-microsoft-com:vml" Requires="v">
                <p:oleObj name="Equation" r:id="rId2" imgW="609480" imgH="393480" progId="Equation.DSMT4">
                  <p:embed/>
                </p:oleObj>
              </mc:Choice>
              <mc:Fallback>
                <p:oleObj name="Equation" r:id="rId2" imgW="609480" imgH="393480" progId="Equation.DSMT4">
                  <p:embed/>
                  <p:pic>
                    <p:nvPicPr>
                      <p:cNvPr id="11" name="Object 10">
                        <a:extLst>
                          <a:ext uri="{FF2B5EF4-FFF2-40B4-BE49-F238E27FC236}">
                            <a16:creationId xmlns:a16="http://schemas.microsoft.com/office/drawing/2014/main" id="{B54789B5-6668-0928-5EDD-9B137C8BD63E}"/>
                          </a:ext>
                        </a:extLst>
                      </p:cNvPr>
                      <p:cNvPicPr/>
                      <p:nvPr/>
                    </p:nvPicPr>
                    <p:blipFill>
                      <a:blip r:embed="rId3"/>
                      <a:stretch>
                        <a:fillRect/>
                      </a:stretch>
                    </p:blipFill>
                    <p:spPr>
                      <a:xfrm>
                        <a:off x="680720" y="2268252"/>
                        <a:ext cx="976947" cy="630945"/>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4ABAB4F9-7DB9-3C89-E29E-110CA8011FD4}"/>
              </a:ext>
            </a:extLst>
          </p:cNvPr>
          <p:cNvGraphicFramePr>
            <a:graphicFrameLocks noChangeAspect="1"/>
          </p:cNvGraphicFramePr>
          <p:nvPr>
            <p:extLst>
              <p:ext uri="{D42A27DB-BD31-4B8C-83A1-F6EECF244321}">
                <p14:modId xmlns:p14="http://schemas.microsoft.com/office/powerpoint/2010/main" val="3821402207"/>
              </p:ext>
            </p:extLst>
          </p:nvPr>
        </p:nvGraphicFramePr>
        <p:xfrm>
          <a:off x="680720" y="3079554"/>
          <a:ext cx="4602163" cy="700088"/>
        </p:xfrm>
        <a:graphic>
          <a:graphicData uri="http://schemas.openxmlformats.org/presentationml/2006/ole">
            <mc:AlternateContent xmlns:mc="http://schemas.openxmlformats.org/markup-compatibility/2006">
              <mc:Choice xmlns:v="urn:schemas-microsoft-com:vml" Requires="v">
                <p:oleObj name="Equation" r:id="rId4" imgW="2831760" imgH="431640" progId="Equation.DSMT4">
                  <p:embed/>
                </p:oleObj>
              </mc:Choice>
              <mc:Fallback>
                <p:oleObj name="Equation" r:id="rId4" imgW="2831760" imgH="431640" progId="Equation.DSMT4">
                  <p:embed/>
                  <p:pic>
                    <p:nvPicPr>
                      <p:cNvPr id="13" name="Object 12">
                        <a:extLst>
                          <a:ext uri="{FF2B5EF4-FFF2-40B4-BE49-F238E27FC236}">
                            <a16:creationId xmlns:a16="http://schemas.microsoft.com/office/drawing/2014/main" id="{BC6F0A98-328E-370C-2FA4-C089F611577C}"/>
                          </a:ext>
                        </a:extLst>
                      </p:cNvPr>
                      <p:cNvPicPr/>
                      <p:nvPr/>
                    </p:nvPicPr>
                    <p:blipFill>
                      <a:blip r:embed="rId5"/>
                      <a:stretch>
                        <a:fillRect/>
                      </a:stretch>
                    </p:blipFill>
                    <p:spPr>
                      <a:xfrm>
                        <a:off x="680720" y="3079554"/>
                        <a:ext cx="4602163" cy="700088"/>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E7987B13-07AC-A7C4-423C-849ABF2697B4}"/>
              </a:ext>
            </a:extLst>
          </p:cNvPr>
          <p:cNvGraphicFramePr>
            <a:graphicFrameLocks noChangeAspect="1"/>
          </p:cNvGraphicFramePr>
          <p:nvPr>
            <p:extLst>
              <p:ext uri="{D42A27DB-BD31-4B8C-83A1-F6EECF244321}">
                <p14:modId xmlns:p14="http://schemas.microsoft.com/office/powerpoint/2010/main" val="175209002"/>
              </p:ext>
            </p:extLst>
          </p:nvPr>
        </p:nvGraphicFramePr>
        <p:xfrm>
          <a:off x="6621779" y="3108923"/>
          <a:ext cx="1905000" cy="641350"/>
        </p:xfrm>
        <a:graphic>
          <a:graphicData uri="http://schemas.openxmlformats.org/presentationml/2006/ole">
            <mc:AlternateContent xmlns:mc="http://schemas.openxmlformats.org/markup-compatibility/2006">
              <mc:Choice xmlns:v="urn:schemas-microsoft-com:vml" Requires="v">
                <p:oleObj name="Equation" r:id="rId6" imgW="1282680" imgH="431640" progId="Equation.DSMT4">
                  <p:embed/>
                </p:oleObj>
              </mc:Choice>
              <mc:Fallback>
                <p:oleObj name="Equation" r:id="rId6" imgW="1282680" imgH="431640" progId="Equation.DSMT4">
                  <p:embed/>
                  <p:pic>
                    <p:nvPicPr>
                      <p:cNvPr id="14" name="Object 13">
                        <a:extLst>
                          <a:ext uri="{FF2B5EF4-FFF2-40B4-BE49-F238E27FC236}">
                            <a16:creationId xmlns:a16="http://schemas.microsoft.com/office/drawing/2014/main" id="{6A26BA35-5775-15DA-694D-9D89556D87E6}"/>
                          </a:ext>
                        </a:extLst>
                      </p:cNvPr>
                      <p:cNvPicPr/>
                      <p:nvPr/>
                    </p:nvPicPr>
                    <p:blipFill>
                      <a:blip r:embed="rId7"/>
                      <a:stretch>
                        <a:fillRect/>
                      </a:stretch>
                    </p:blipFill>
                    <p:spPr>
                      <a:xfrm>
                        <a:off x="6621779" y="3108923"/>
                        <a:ext cx="1905000" cy="641350"/>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7AAC7389-B560-E53F-0AD5-6E773DDB2C76}"/>
              </a:ext>
            </a:extLst>
          </p:cNvPr>
          <p:cNvGraphicFramePr>
            <a:graphicFrameLocks noChangeAspect="1"/>
          </p:cNvGraphicFramePr>
          <p:nvPr>
            <p:extLst>
              <p:ext uri="{D42A27DB-BD31-4B8C-83A1-F6EECF244321}">
                <p14:modId xmlns:p14="http://schemas.microsoft.com/office/powerpoint/2010/main" val="2731526058"/>
              </p:ext>
            </p:extLst>
          </p:nvPr>
        </p:nvGraphicFramePr>
        <p:xfrm>
          <a:off x="2397443" y="2347395"/>
          <a:ext cx="976947" cy="477115"/>
        </p:xfrm>
        <a:graphic>
          <a:graphicData uri="http://schemas.openxmlformats.org/presentationml/2006/ole">
            <mc:AlternateContent xmlns:mc="http://schemas.openxmlformats.org/markup-compatibility/2006">
              <mc:Choice xmlns:v="urn:schemas-microsoft-com:vml" Requires="v">
                <p:oleObj name="Equation" r:id="rId8" imgW="751406" imgH="367021" progId="Equation.DSMT4">
                  <p:embed/>
                </p:oleObj>
              </mc:Choice>
              <mc:Fallback>
                <p:oleObj name="Equation" r:id="rId8" imgW="751406" imgH="367021" progId="Equation.DSMT4">
                  <p:embed/>
                  <p:pic>
                    <p:nvPicPr>
                      <p:cNvPr id="15" name="Object 14">
                        <a:extLst>
                          <a:ext uri="{FF2B5EF4-FFF2-40B4-BE49-F238E27FC236}">
                            <a16:creationId xmlns:a16="http://schemas.microsoft.com/office/drawing/2014/main" id="{968114EB-6A65-B77F-1FF2-63052F9155F0}"/>
                          </a:ext>
                        </a:extLst>
                      </p:cNvPr>
                      <p:cNvPicPr/>
                      <p:nvPr/>
                    </p:nvPicPr>
                    <p:blipFill>
                      <a:blip r:embed="rId9"/>
                      <a:stretch>
                        <a:fillRect/>
                      </a:stretch>
                    </p:blipFill>
                    <p:spPr>
                      <a:xfrm>
                        <a:off x="2397443" y="2347395"/>
                        <a:ext cx="976947" cy="477115"/>
                      </a:xfrm>
                      <a:prstGeom prst="rect">
                        <a:avLst/>
                      </a:prstGeom>
                      <a:solidFill>
                        <a:srgbClr val="CCFFCC"/>
                      </a:solidFill>
                    </p:spPr>
                  </p:pic>
                </p:oleObj>
              </mc:Fallback>
            </mc:AlternateContent>
          </a:graphicData>
        </a:graphic>
      </p:graphicFrame>
      <p:graphicFrame>
        <p:nvGraphicFramePr>
          <p:cNvPr id="16" name="Object 15">
            <a:extLst>
              <a:ext uri="{FF2B5EF4-FFF2-40B4-BE49-F238E27FC236}">
                <a16:creationId xmlns:a16="http://schemas.microsoft.com/office/drawing/2014/main" id="{6D277F10-BC9F-C95C-CAF9-A6070FC9DB8A}"/>
              </a:ext>
            </a:extLst>
          </p:cNvPr>
          <p:cNvGraphicFramePr>
            <a:graphicFrameLocks noChangeAspect="1"/>
          </p:cNvGraphicFramePr>
          <p:nvPr>
            <p:extLst>
              <p:ext uri="{D42A27DB-BD31-4B8C-83A1-F6EECF244321}">
                <p14:modId xmlns:p14="http://schemas.microsoft.com/office/powerpoint/2010/main" val="3898000206"/>
              </p:ext>
            </p:extLst>
          </p:nvPr>
        </p:nvGraphicFramePr>
        <p:xfrm>
          <a:off x="680720" y="3997442"/>
          <a:ext cx="3657600" cy="730821"/>
        </p:xfrm>
        <a:graphic>
          <a:graphicData uri="http://schemas.openxmlformats.org/presentationml/2006/ole">
            <mc:AlternateContent xmlns:mc="http://schemas.openxmlformats.org/markup-compatibility/2006">
              <mc:Choice xmlns:v="urn:schemas-microsoft-com:vml" Requires="v">
                <p:oleObj name="Equation" r:id="rId10" imgW="3320902" imgH="662989" progId="Equation.DSMT4">
                  <p:embed/>
                </p:oleObj>
              </mc:Choice>
              <mc:Fallback>
                <p:oleObj name="Equation" r:id="rId10" imgW="3320902" imgH="662989" progId="Equation.DSMT4">
                  <p:embed/>
                  <p:pic>
                    <p:nvPicPr>
                      <p:cNvPr id="16" name="Object 15">
                        <a:extLst>
                          <a:ext uri="{FF2B5EF4-FFF2-40B4-BE49-F238E27FC236}">
                            <a16:creationId xmlns:a16="http://schemas.microsoft.com/office/drawing/2014/main" id="{0A423D5A-0E9A-A0B3-F3A9-139DF8A1C0B6}"/>
                          </a:ext>
                        </a:extLst>
                      </p:cNvPr>
                      <p:cNvPicPr/>
                      <p:nvPr/>
                    </p:nvPicPr>
                    <p:blipFill>
                      <a:blip r:embed="rId11"/>
                      <a:stretch>
                        <a:fillRect/>
                      </a:stretch>
                    </p:blipFill>
                    <p:spPr>
                      <a:xfrm>
                        <a:off x="680720" y="3997442"/>
                        <a:ext cx="3657600" cy="730821"/>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7F8F044C-CBC9-F4C5-33E3-069FCF2810ED}"/>
              </a:ext>
            </a:extLst>
          </p:cNvPr>
          <p:cNvGraphicFramePr>
            <a:graphicFrameLocks noChangeAspect="1"/>
          </p:cNvGraphicFramePr>
          <p:nvPr>
            <p:extLst>
              <p:ext uri="{D42A27DB-BD31-4B8C-83A1-F6EECF244321}">
                <p14:modId xmlns:p14="http://schemas.microsoft.com/office/powerpoint/2010/main" val="1907446266"/>
              </p:ext>
            </p:extLst>
          </p:nvPr>
        </p:nvGraphicFramePr>
        <p:xfrm>
          <a:off x="4720431" y="4047733"/>
          <a:ext cx="757237" cy="630237"/>
        </p:xfrm>
        <a:graphic>
          <a:graphicData uri="http://schemas.openxmlformats.org/presentationml/2006/ole">
            <mc:AlternateContent xmlns:mc="http://schemas.openxmlformats.org/markup-compatibility/2006">
              <mc:Choice xmlns:v="urn:schemas-microsoft-com:vml" Requires="v">
                <p:oleObj name="Equation" r:id="rId12" imgW="757449" imgH="630903" progId="Equation.DSMT4">
                  <p:embed/>
                </p:oleObj>
              </mc:Choice>
              <mc:Fallback>
                <p:oleObj name="Equation" r:id="rId12" imgW="757449" imgH="630903" progId="Equation.DSMT4">
                  <p:embed/>
                  <p:pic>
                    <p:nvPicPr>
                      <p:cNvPr id="17" name="Object 16">
                        <a:extLst>
                          <a:ext uri="{FF2B5EF4-FFF2-40B4-BE49-F238E27FC236}">
                            <a16:creationId xmlns:a16="http://schemas.microsoft.com/office/drawing/2014/main" id="{575034AF-4A94-574E-F3C2-83AEB832826E}"/>
                          </a:ext>
                        </a:extLst>
                      </p:cNvPr>
                      <p:cNvPicPr/>
                      <p:nvPr/>
                    </p:nvPicPr>
                    <p:blipFill>
                      <a:blip r:embed="rId13"/>
                      <a:stretch>
                        <a:fillRect/>
                      </a:stretch>
                    </p:blipFill>
                    <p:spPr>
                      <a:xfrm>
                        <a:off x="4720431" y="4047733"/>
                        <a:ext cx="757237" cy="630237"/>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E196FE6C-0DAB-C068-2DBD-BFA52BC89E52}"/>
              </a:ext>
            </a:extLst>
          </p:cNvPr>
          <p:cNvGraphicFramePr>
            <a:graphicFrameLocks noChangeAspect="1"/>
          </p:cNvGraphicFramePr>
          <p:nvPr>
            <p:extLst>
              <p:ext uri="{D42A27DB-BD31-4B8C-83A1-F6EECF244321}">
                <p14:modId xmlns:p14="http://schemas.microsoft.com/office/powerpoint/2010/main" val="506459254"/>
              </p:ext>
            </p:extLst>
          </p:nvPr>
        </p:nvGraphicFramePr>
        <p:xfrm>
          <a:off x="5958840" y="4047733"/>
          <a:ext cx="2517775" cy="633413"/>
        </p:xfrm>
        <a:graphic>
          <a:graphicData uri="http://schemas.openxmlformats.org/presentationml/2006/ole">
            <mc:AlternateContent xmlns:mc="http://schemas.openxmlformats.org/markup-compatibility/2006">
              <mc:Choice xmlns:v="urn:schemas-microsoft-com:vml" Requires="v">
                <p:oleObj name="Equation" r:id="rId14" imgW="2517754" imgH="632706" progId="Equation.DSMT4">
                  <p:embed/>
                </p:oleObj>
              </mc:Choice>
              <mc:Fallback>
                <p:oleObj name="Equation" r:id="rId14" imgW="2517754" imgH="632706" progId="Equation.DSMT4">
                  <p:embed/>
                  <p:pic>
                    <p:nvPicPr>
                      <p:cNvPr id="18" name="Object 17">
                        <a:extLst>
                          <a:ext uri="{FF2B5EF4-FFF2-40B4-BE49-F238E27FC236}">
                            <a16:creationId xmlns:a16="http://schemas.microsoft.com/office/drawing/2014/main" id="{3BEBBC54-76F2-12C9-69CC-7795CB401F3B}"/>
                          </a:ext>
                        </a:extLst>
                      </p:cNvPr>
                      <p:cNvPicPr/>
                      <p:nvPr/>
                    </p:nvPicPr>
                    <p:blipFill>
                      <a:blip r:embed="rId15"/>
                      <a:stretch>
                        <a:fillRect/>
                      </a:stretch>
                    </p:blipFill>
                    <p:spPr>
                      <a:xfrm>
                        <a:off x="5958840" y="4047733"/>
                        <a:ext cx="2517775" cy="633413"/>
                      </a:xfrm>
                      <a:prstGeom prst="rect">
                        <a:avLst/>
                      </a:prstGeom>
                    </p:spPr>
                  </p:pic>
                </p:oleObj>
              </mc:Fallback>
            </mc:AlternateContent>
          </a:graphicData>
        </a:graphic>
      </p:graphicFrame>
      <p:sp>
        <p:nvSpPr>
          <p:cNvPr id="7" name="Rectangle 2">
            <a:extLst>
              <a:ext uri="{FF2B5EF4-FFF2-40B4-BE49-F238E27FC236}">
                <a16:creationId xmlns:a16="http://schemas.microsoft.com/office/drawing/2014/main" id="{8D2A270A-5C9D-E51C-C685-6CD5219B047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185624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B69EF6-3B30-FA58-CAB9-5968E5D0F19A}"/>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D236E65D-3C5F-827C-186B-3002A5D87473}"/>
              </a:ext>
            </a:extLst>
          </p:cNvPr>
          <p:cNvSpPr txBox="1"/>
          <p:nvPr/>
        </p:nvSpPr>
        <p:spPr>
          <a:xfrm>
            <a:off x="4323062" y="273489"/>
            <a:ext cx="3632218" cy="584775"/>
          </a:xfrm>
          <a:prstGeom prst="rect">
            <a:avLst/>
          </a:prstGeom>
          <a:noFill/>
        </p:spPr>
        <p:txBody>
          <a:bodyPr wrap="square" rtlCol="0">
            <a:spAutoFit/>
          </a:bodyPr>
          <a:lstStyle/>
          <a:p>
            <a:r>
              <a:rPr lang="en-US" sz="3200" b="1" u="sng"/>
              <a:t>Magnetic Fields</a:t>
            </a:r>
          </a:p>
        </p:txBody>
      </p:sp>
      <p:graphicFrame>
        <p:nvGraphicFramePr>
          <p:cNvPr id="2" name="Object 1">
            <a:extLst>
              <a:ext uri="{FF2B5EF4-FFF2-40B4-BE49-F238E27FC236}">
                <a16:creationId xmlns:a16="http://schemas.microsoft.com/office/drawing/2014/main" id="{C968D6EB-2DB6-B204-4A2C-787628306BA8}"/>
              </a:ext>
            </a:extLst>
          </p:cNvPr>
          <p:cNvGraphicFramePr>
            <a:graphicFrameLocks noChangeAspect="1"/>
          </p:cNvGraphicFramePr>
          <p:nvPr/>
        </p:nvGraphicFramePr>
        <p:xfrm>
          <a:off x="806768" y="1413510"/>
          <a:ext cx="1418272" cy="625260"/>
        </p:xfrm>
        <a:graphic>
          <a:graphicData uri="http://schemas.openxmlformats.org/presentationml/2006/ole">
            <mc:AlternateContent xmlns:mc="http://schemas.openxmlformats.org/markup-compatibility/2006">
              <mc:Choice xmlns:v="urn:schemas-microsoft-com:vml" Requires="v">
                <p:oleObj name="Equation" r:id="rId2" imgW="885550" imgH="391160" progId="Equation.DSMT4">
                  <p:embed/>
                </p:oleObj>
              </mc:Choice>
              <mc:Fallback>
                <p:oleObj name="Equation" r:id="rId2" imgW="885550" imgH="391160" progId="Equation.DSMT4">
                  <p:embed/>
                  <p:pic>
                    <p:nvPicPr>
                      <p:cNvPr id="2" name="Object 1">
                        <a:extLst>
                          <a:ext uri="{FF2B5EF4-FFF2-40B4-BE49-F238E27FC236}">
                            <a16:creationId xmlns:a16="http://schemas.microsoft.com/office/drawing/2014/main" id="{2727846E-7320-756D-862E-150A73A8A6C1}"/>
                          </a:ext>
                        </a:extLst>
                      </p:cNvPr>
                      <p:cNvPicPr/>
                      <p:nvPr/>
                    </p:nvPicPr>
                    <p:blipFill>
                      <a:blip r:embed="rId3"/>
                      <a:stretch>
                        <a:fillRect/>
                      </a:stretch>
                    </p:blipFill>
                    <p:spPr>
                      <a:xfrm>
                        <a:off x="806768" y="1413510"/>
                        <a:ext cx="1418272" cy="62526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941FF346-DECC-CBB1-4E60-E65DEDE46948}"/>
              </a:ext>
            </a:extLst>
          </p:cNvPr>
          <p:cNvGraphicFramePr>
            <a:graphicFrameLocks noChangeAspect="1"/>
          </p:cNvGraphicFramePr>
          <p:nvPr/>
        </p:nvGraphicFramePr>
        <p:xfrm>
          <a:off x="3711258" y="1413510"/>
          <a:ext cx="1635125" cy="625475"/>
        </p:xfrm>
        <a:graphic>
          <a:graphicData uri="http://schemas.openxmlformats.org/presentationml/2006/ole">
            <mc:AlternateContent xmlns:mc="http://schemas.openxmlformats.org/markup-compatibility/2006">
              <mc:Choice xmlns:v="urn:schemas-microsoft-com:vml" Requires="v">
                <p:oleObj name="Equation" r:id="rId4" imgW="1028520" imgH="393480" progId="Equation.DSMT4">
                  <p:embed/>
                </p:oleObj>
              </mc:Choice>
              <mc:Fallback>
                <p:oleObj name="Equation" r:id="rId4" imgW="1028520" imgH="393480" progId="Equation.DSMT4">
                  <p:embed/>
                  <p:pic>
                    <p:nvPicPr>
                      <p:cNvPr id="3" name="Object 2">
                        <a:extLst>
                          <a:ext uri="{FF2B5EF4-FFF2-40B4-BE49-F238E27FC236}">
                            <a16:creationId xmlns:a16="http://schemas.microsoft.com/office/drawing/2014/main" id="{4F2A10FC-03BF-430B-8A08-A5D1B6A09386}"/>
                          </a:ext>
                        </a:extLst>
                      </p:cNvPr>
                      <p:cNvPicPr/>
                      <p:nvPr/>
                    </p:nvPicPr>
                    <p:blipFill>
                      <a:blip r:embed="rId5"/>
                      <a:stretch>
                        <a:fillRect/>
                      </a:stretch>
                    </p:blipFill>
                    <p:spPr>
                      <a:xfrm>
                        <a:off x="3711258" y="1413510"/>
                        <a:ext cx="1635125" cy="625475"/>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EBFC0B23-7A7A-3F11-D01F-5353558A6957}"/>
              </a:ext>
            </a:extLst>
          </p:cNvPr>
          <p:cNvGraphicFramePr>
            <a:graphicFrameLocks noChangeAspect="1"/>
          </p:cNvGraphicFramePr>
          <p:nvPr>
            <p:extLst>
              <p:ext uri="{D42A27DB-BD31-4B8C-83A1-F6EECF244321}">
                <p14:modId xmlns:p14="http://schemas.microsoft.com/office/powerpoint/2010/main" val="1353281196"/>
              </p:ext>
            </p:extLst>
          </p:nvPr>
        </p:nvGraphicFramePr>
        <p:xfrm>
          <a:off x="8109769" y="1480796"/>
          <a:ext cx="3507105" cy="724497"/>
        </p:xfrm>
        <a:graphic>
          <a:graphicData uri="http://schemas.openxmlformats.org/presentationml/2006/ole">
            <mc:AlternateContent xmlns:mc="http://schemas.openxmlformats.org/markup-compatibility/2006">
              <mc:Choice xmlns:v="urn:schemas-microsoft-com:vml" Requires="v">
                <p:oleObj name="Equation" r:id="rId6" imgW="2075519" imgH="429375" progId="Equation.DSMT4">
                  <p:embed/>
                </p:oleObj>
              </mc:Choice>
              <mc:Fallback>
                <p:oleObj name="Equation" r:id="rId6" imgW="2075519" imgH="429375" progId="Equation.DSMT4">
                  <p:embed/>
                  <p:pic>
                    <p:nvPicPr>
                      <p:cNvPr id="4" name="Object 3">
                        <a:extLst>
                          <a:ext uri="{FF2B5EF4-FFF2-40B4-BE49-F238E27FC236}">
                            <a16:creationId xmlns:a16="http://schemas.microsoft.com/office/drawing/2014/main" id="{C5D5E62E-898F-5C59-3D67-26A177E109C8}"/>
                          </a:ext>
                        </a:extLst>
                      </p:cNvPr>
                      <p:cNvPicPr/>
                      <p:nvPr/>
                    </p:nvPicPr>
                    <p:blipFill>
                      <a:blip r:embed="rId7"/>
                      <a:stretch>
                        <a:fillRect/>
                      </a:stretch>
                    </p:blipFill>
                    <p:spPr>
                      <a:xfrm>
                        <a:off x="8109769" y="1480796"/>
                        <a:ext cx="3507105" cy="724497"/>
                      </a:xfrm>
                      <a:prstGeom prst="rect">
                        <a:avLst/>
                      </a:prstGeom>
                    </p:spPr>
                  </p:pic>
                </p:oleObj>
              </mc:Fallback>
            </mc:AlternateContent>
          </a:graphicData>
        </a:graphic>
      </p:graphicFrame>
      <p:pic>
        <p:nvPicPr>
          <p:cNvPr id="9" name="Picture 8">
            <a:extLst>
              <a:ext uri="{FF2B5EF4-FFF2-40B4-BE49-F238E27FC236}">
                <a16:creationId xmlns:a16="http://schemas.microsoft.com/office/drawing/2014/main" id="{689AD92B-6CB3-4F3C-DF16-6FD4E103100F}"/>
              </a:ext>
            </a:extLst>
          </p:cNvPr>
          <p:cNvPicPr>
            <a:picLocks noChangeAspect="1"/>
          </p:cNvPicPr>
          <p:nvPr/>
        </p:nvPicPr>
        <p:blipFill>
          <a:blip r:embed="rId8"/>
          <a:stretch>
            <a:fillRect/>
          </a:stretch>
        </p:blipFill>
        <p:spPr>
          <a:xfrm>
            <a:off x="6139171" y="985676"/>
            <a:ext cx="1724266" cy="1714739"/>
          </a:xfrm>
          <a:prstGeom prst="rect">
            <a:avLst/>
          </a:prstGeom>
        </p:spPr>
      </p:pic>
      <p:graphicFrame>
        <p:nvGraphicFramePr>
          <p:cNvPr id="10" name="Object 9">
            <a:extLst>
              <a:ext uri="{FF2B5EF4-FFF2-40B4-BE49-F238E27FC236}">
                <a16:creationId xmlns:a16="http://schemas.microsoft.com/office/drawing/2014/main" id="{7B04E9E5-B928-D45A-841B-E6E730F4CBCF}"/>
              </a:ext>
            </a:extLst>
          </p:cNvPr>
          <p:cNvGraphicFramePr>
            <a:graphicFrameLocks noChangeAspect="1"/>
          </p:cNvGraphicFramePr>
          <p:nvPr>
            <p:extLst>
              <p:ext uri="{D42A27DB-BD31-4B8C-83A1-F6EECF244321}">
                <p14:modId xmlns:p14="http://schemas.microsoft.com/office/powerpoint/2010/main" val="2928916492"/>
              </p:ext>
            </p:extLst>
          </p:nvPr>
        </p:nvGraphicFramePr>
        <p:xfrm>
          <a:off x="8109769" y="3029536"/>
          <a:ext cx="2395220" cy="574853"/>
        </p:xfrm>
        <a:graphic>
          <a:graphicData uri="http://schemas.openxmlformats.org/presentationml/2006/ole">
            <mc:AlternateContent xmlns:mc="http://schemas.openxmlformats.org/markup-compatibility/2006">
              <mc:Choice xmlns:v="urn:schemas-microsoft-com:vml" Requires="v">
                <p:oleObj name="Equation" r:id="rId9" imgW="1627886" imgH="391160" progId="Equation.DSMT4">
                  <p:embed/>
                </p:oleObj>
              </mc:Choice>
              <mc:Fallback>
                <p:oleObj name="Equation" r:id="rId9" imgW="1627886" imgH="391160" progId="Equation.DSMT4">
                  <p:embed/>
                  <p:pic>
                    <p:nvPicPr>
                      <p:cNvPr id="10" name="Object 9">
                        <a:extLst>
                          <a:ext uri="{FF2B5EF4-FFF2-40B4-BE49-F238E27FC236}">
                            <a16:creationId xmlns:a16="http://schemas.microsoft.com/office/drawing/2014/main" id="{AC50B3BF-E0FA-214C-FDC4-A4E3AEDAD246}"/>
                          </a:ext>
                        </a:extLst>
                      </p:cNvPr>
                      <p:cNvPicPr/>
                      <p:nvPr/>
                    </p:nvPicPr>
                    <p:blipFill>
                      <a:blip r:embed="rId10"/>
                      <a:stretch>
                        <a:fillRect/>
                      </a:stretch>
                    </p:blipFill>
                    <p:spPr>
                      <a:xfrm>
                        <a:off x="8109769" y="3029536"/>
                        <a:ext cx="2395220" cy="574853"/>
                      </a:xfrm>
                      <a:prstGeom prst="rect">
                        <a:avLst/>
                      </a:prstGeom>
                    </p:spPr>
                  </p:pic>
                </p:oleObj>
              </mc:Fallback>
            </mc:AlternateContent>
          </a:graphicData>
        </a:graphic>
      </p:graphicFrame>
      <p:pic>
        <p:nvPicPr>
          <p:cNvPr id="16" name="Picture 15">
            <a:extLst>
              <a:ext uri="{FF2B5EF4-FFF2-40B4-BE49-F238E27FC236}">
                <a16:creationId xmlns:a16="http://schemas.microsoft.com/office/drawing/2014/main" id="{50C0739C-E824-06CB-964B-8C71C6A4E421}"/>
              </a:ext>
            </a:extLst>
          </p:cNvPr>
          <p:cNvPicPr>
            <a:picLocks noChangeAspect="1"/>
          </p:cNvPicPr>
          <p:nvPr/>
        </p:nvPicPr>
        <p:blipFill>
          <a:blip r:embed="rId11"/>
          <a:stretch>
            <a:fillRect/>
          </a:stretch>
        </p:blipFill>
        <p:spPr>
          <a:xfrm>
            <a:off x="5110057" y="2721008"/>
            <a:ext cx="2845223" cy="1389528"/>
          </a:xfrm>
          <a:prstGeom prst="rect">
            <a:avLst/>
          </a:prstGeom>
        </p:spPr>
      </p:pic>
      <p:graphicFrame>
        <p:nvGraphicFramePr>
          <p:cNvPr id="5" name="Object 4">
            <a:extLst>
              <a:ext uri="{FF2B5EF4-FFF2-40B4-BE49-F238E27FC236}">
                <a16:creationId xmlns:a16="http://schemas.microsoft.com/office/drawing/2014/main" id="{49C85C2E-0734-E30C-8225-3E4F0CA4CD15}"/>
              </a:ext>
            </a:extLst>
          </p:cNvPr>
          <p:cNvGraphicFramePr>
            <a:graphicFrameLocks noChangeAspect="1"/>
          </p:cNvGraphicFramePr>
          <p:nvPr>
            <p:extLst>
              <p:ext uri="{D42A27DB-BD31-4B8C-83A1-F6EECF244321}">
                <p14:modId xmlns:p14="http://schemas.microsoft.com/office/powerpoint/2010/main" val="3147047691"/>
              </p:ext>
            </p:extLst>
          </p:nvPr>
        </p:nvGraphicFramePr>
        <p:xfrm>
          <a:off x="806768" y="4688219"/>
          <a:ext cx="1022032" cy="383262"/>
        </p:xfrm>
        <a:graphic>
          <a:graphicData uri="http://schemas.openxmlformats.org/presentationml/2006/ole">
            <mc:AlternateContent xmlns:mc="http://schemas.openxmlformats.org/markup-compatibility/2006">
              <mc:Choice xmlns:v="urn:schemas-microsoft-com:vml" Requires="v">
                <p:oleObj name="Equation" r:id="rId12" imgW="761767" imgH="286250" progId="Equation.DSMT4">
                  <p:embed/>
                </p:oleObj>
              </mc:Choice>
              <mc:Fallback>
                <p:oleObj name="Equation" r:id="rId12" imgW="761767" imgH="286250" progId="Equation.DSMT4">
                  <p:embed/>
                  <p:pic>
                    <p:nvPicPr>
                      <p:cNvPr id="0" name=""/>
                      <p:cNvPicPr/>
                      <p:nvPr/>
                    </p:nvPicPr>
                    <p:blipFill>
                      <a:blip r:embed="rId13"/>
                      <a:stretch>
                        <a:fillRect/>
                      </a:stretch>
                    </p:blipFill>
                    <p:spPr>
                      <a:xfrm>
                        <a:off x="806768" y="4688219"/>
                        <a:ext cx="1022032" cy="383262"/>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7A1454F3-F8FD-1DE4-BE99-34238152C65E}"/>
              </a:ext>
            </a:extLst>
          </p:cNvPr>
          <p:cNvGraphicFramePr>
            <a:graphicFrameLocks noChangeAspect="1"/>
          </p:cNvGraphicFramePr>
          <p:nvPr>
            <p:extLst>
              <p:ext uri="{D42A27DB-BD31-4B8C-83A1-F6EECF244321}">
                <p14:modId xmlns:p14="http://schemas.microsoft.com/office/powerpoint/2010/main" val="3804686653"/>
              </p:ext>
            </p:extLst>
          </p:nvPr>
        </p:nvGraphicFramePr>
        <p:xfrm>
          <a:off x="806768" y="5362652"/>
          <a:ext cx="4521546" cy="453981"/>
        </p:xfrm>
        <a:graphic>
          <a:graphicData uri="http://schemas.openxmlformats.org/presentationml/2006/ole">
            <mc:AlternateContent xmlns:mc="http://schemas.openxmlformats.org/markup-compatibility/2006">
              <mc:Choice xmlns:v="urn:schemas-microsoft-com:vml" Requires="v">
                <p:oleObj name="Equation" r:id="rId14" imgW="2751286" imgH="276516" progId="Equation.DSMT4">
                  <p:embed/>
                </p:oleObj>
              </mc:Choice>
              <mc:Fallback>
                <p:oleObj name="Equation" r:id="rId14" imgW="2751286" imgH="276516" progId="Equation.DSMT4">
                  <p:embed/>
                  <p:pic>
                    <p:nvPicPr>
                      <p:cNvPr id="0" name=""/>
                      <p:cNvPicPr/>
                      <p:nvPr/>
                    </p:nvPicPr>
                    <p:blipFill>
                      <a:blip r:embed="rId15"/>
                      <a:stretch>
                        <a:fillRect/>
                      </a:stretch>
                    </p:blipFill>
                    <p:spPr>
                      <a:xfrm>
                        <a:off x="806768" y="5362652"/>
                        <a:ext cx="4521546" cy="453981"/>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E157C89D-0BD0-7FDC-D419-1872BF4E7619}"/>
              </a:ext>
            </a:extLst>
          </p:cNvPr>
          <p:cNvPicPr>
            <a:picLocks noChangeAspect="1"/>
          </p:cNvPicPr>
          <p:nvPr/>
        </p:nvPicPr>
        <p:blipFill>
          <a:blip r:embed="rId16"/>
          <a:stretch>
            <a:fillRect/>
          </a:stretch>
        </p:blipFill>
        <p:spPr>
          <a:xfrm>
            <a:off x="5762908" y="4716922"/>
            <a:ext cx="2583650" cy="1510832"/>
          </a:xfrm>
          <a:prstGeom prst="rect">
            <a:avLst/>
          </a:prstGeom>
        </p:spPr>
      </p:pic>
      <p:graphicFrame>
        <p:nvGraphicFramePr>
          <p:cNvPr id="8" name="Object 7">
            <a:extLst>
              <a:ext uri="{FF2B5EF4-FFF2-40B4-BE49-F238E27FC236}">
                <a16:creationId xmlns:a16="http://schemas.microsoft.com/office/drawing/2014/main" id="{B49336F4-19B4-1210-C084-476FABA0C5D3}"/>
              </a:ext>
            </a:extLst>
          </p:cNvPr>
          <p:cNvGraphicFramePr>
            <a:graphicFrameLocks noChangeAspect="1"/>
          </p:cNvGraphicFramePr>
          <p:nvPr>
            <p:extLst>
              <p:ext uri="{D42A27DB-BD31-4B8C-83A1-F6EECF244321}">
                <p14:modId xmlns:p14="http://schemas.microsoft.com/office/powerpoint/2010/main" val="165980350"/>
              </p:ext>
            </p:extLst>
          </p:nvPr>
        </p:nvGraphicFramePr>
        <p:xfrm>
          <a:off x="8606503" y="5388435"/>
          <a:ext cx="3270064" cy="352198"/>
        </p:xfrm>
        <a:graphic>
          <a:graphicData uri="http://schemas.openxmlformats.org/presentationml/2006/ole">
            <mc:AlternateContent xmlns:mc="http://schemas.openxmlformats.org/markup-compatibility/2006">
              <mc:Choice xmlns:v="urn:schemas-microsoft-com:vml" Requires="v">
                <p:oleObj name="Equation" r:id="rId17" imgW="2123017" imgH="228928" progId="Equation.DSMT4">
                  <p:embed/>
                </p:oleObj>
              </mc:Choice>
              <mc:Fallback>
                <p:oleObj name="Equation" r:id="rId17" imgW="2123017" imgH="228928" progId="Equation.DSMT4">
                  <p:embed/>
                  <p:pic>
                    <p:nvPicPr>
                      <p:cNvPr id="0" name=""/>
                      <p:cNvPicPr/>
                      <p:nvPr/>
                    </p:nvPicPr>
                    <p:blipFill>
                      <a:blip r:embed="rId18"/>
                      <a:stretch>
                        <a:fillRect/>
                      </a:stretch>
                    </p:blipFill>
                    <p:spPr>
                      <a:xfrm>
                        <a:off x="8606503" y="5388435"/>
                        <a:ext cx="3270064" cy="352198"/>
                      </a:xfrm>
                      <a:prstGeom prst="rect">
                        <a:avLst/>
                      </a:prstGeom>
                    </p:spPr>
                  </p:pic>
                </p:oleObj>
              </mc:Fallback>
            </mc:AlternateContent>
          </a:graphicData>
        </a:graphic>
      </p:graphicFrame>
    </p:spTree>
    <p:extLst>
      <p:ext uri="{BB962C8B-B14F-4D97-AF65-F5344CB8AC3E}">
        <p14:creationId xmlns:p14="http://schemas.microsoft.com/office/powerpoint/2010/main" val="2652824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910024-C06D-9A38-594F-6E7B5CD4EB9B}"/>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BBF5DD31-1D5F-EDF9-7B37-2183874841CB}"/>
              </a:ext>
            </a:extLst>
          </p:cNvPr>
          <p:cNvSpPr txBox="1"/>
          <p:nvPr/>
        </p:nvSpPr>
        <p:spPr>
          <a:xfrm>
            <a:off x="4323062" y="273489"/>
            <a:ext cx="3013403" cy="584775"/>
          </a:xfrm>
          <a:prstGeom prst="rect">
            <a:avLst/>
          </a:prstGeom>
          <a:noFill/>
        </p:spPr>
        <p:txBody>
          <a:bodyPr wrap="square" rtlCol="0">
            <a:spAutoFit/>
          </a:bodyPr>
          <a:lstStyle/>
          <a:p>
            <a:r>
              <a:rPr lang="en-US" sz="3200" b="1" u="sng"/>
              <a:t>Magnetic Forces</a:t>
            </a:r>
          </a:p>
        </p:txBody>
      </p:sp>
      <p:graphicFrame>
        <p:nvGraphicFramePr>
          <p:cNvPr id="17" name="Object 16">
            <a:extLst>
              <a:ext uri="{FF2B5EF4-FFF2-40B4-BE49-F238E27FC236}">
                <a16:creationId xmlns:a16="http://schemas.microsoft.com/office/drawing/2014/main" id="{B4E270B8-95B3-C08D-06FD-150766268B06}"/>
              </a:ext>
            </a:extLst>
          </p:cNvPr>
          <p:cNvGraphicFramePr>
            <a:graphicFrameLocks noChangeAspect="1"/>
          </p:cNvGraphicFramePr>
          <p:nvPr>
            <p:extLst>
              <p:ext uri="{D42A27DB-BD31-4B8C-83A1-F6EECF244321}">
                <p14:modId xmlns:p14="http://schemas.microsoft.com/office/powerpoint/2010/main" val="1513374434"/>
              </p:ext>
            </p:extLst>
          </p:nvPr>
        </p:nvGraphicFramePr>
        <p:xfrm>
          <a:off x="717071" y="1368573"/>
          <a:ext cx="1166995" cy="702597"/>
        </p:xfrm>
        <a:graphic>
          <a:graphicData uri="http://schemas.openxmlformats.org/presentationml/2006/ole">
            <mc:AlternateContent xmlns:mc="http://schemas.openxmlformats.org/markup-compatibility/2006">
              <mc:Choice xmlns:v="urn:schemas-microsoft-com:vml" Requires="v">
                <p:oleObj name="Equation" r:id="rId2" imgW="672840" imgH="406080" progId="Equation.DSMT4">
                  <p:embed/>
                </p:oleObj>
              </mc:Choice>
              <mc:Fallback>
                <p:oleObj name="Equation" r:id="rId2" imgW="672840" imgH="406080" progId="Equation.DSMT4">
                  <p:embed/>
                  <p:pic>
                    <p:nvPicPr>
                      <p:cNvPr id="0" name=""/>
                      <p:cNvPicPr/>
                      <p:nvPr/>
                    </p:nvPicPr>
                    <p:blipFill>
                      <a:blip r:embed="rId3"/>
                      <a:stretch>
                        <a:fillRect/>
                      </a:stretch>
                    </p:blipFill>
                    <p:spPr>
                      <a:xfrm>
                        <a:off x="717071" y="1368573"/>
                        <a:ext cx="1166995" cy="702597"/>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9747B936-402E-0A53-E123-3AD874626D0E}"/>
              </a:ext>
            </a:extLst>
          </p:cNvPr>
          <p:cNvGraphicFramePr>
            <a:graphicFrameLocks noChangeAspect="1"/>
          </p:cNvGraphicFramePr>
          <p:nvPr>
            <p:extLst>
              <p:ext uri="{D42A27DB-BD31-4B8C-83A1-F6EECF244321}">
                <p14:modId xmlns:p14="http://schemas.microsoft.com/office/powerpoint/2010/main" val="3092868206"/>
              </p:ext>
            </p:extLst>
          </p:nvPr>
        </p:nvGraphicFramePr>
        <p:xfrm>
          <a:off x="5026888" y="2835092"/>
          <a:ext cx="889000" cy="733425"/>
        </p:xfrm>
        <a:graphic>
          <a:graphicData uri="http://schemas.openxmlformats.org/presentationml/2006/ole">
            <mc:AlternateContent xmlns:mc="http://schemas.openxmlformats.org/markup-compatibility/2006">
              <mc:Choice xmlns:v="urn:schemas-microsoft-com:vml" Requires="v">
                <p:oleObj name="Equation" r:id="rId4" imgW="507960" imgH="419040" progId="Equation.DSMT4">
                  <p:embed/>
                </p:oleObj>
              </mc:Choice>
              <mc:Fallback>
                <p:oleObj name="Equation" r:id="rId4" imgW="507960" imgH="419040" progId="Equation.DSMT4">
                  <p:embed/>
                  <p:pic>
                    <p:nvPicPr>
                      <p:cNvPr id="0" name=""/>
                      <p:cNvPicPr/>
                      <p:nvPr/>
                    </p:nvPicPr>
                    <p:blipFill>
                      <a:blip r:embed="rId5"/>
                      <a:stretch>
                        <a:fillRect/>
                      </a:stretch>
                    </p:blipFill>
                    <p:spPr>
                      <a:xfrm>
                        <a:off x="5026888" y="2835092"/>
                        <a:ext cx="889000" cy="733425"/>
                      </a:xfrm>
                      <a:prstGeom prst="rect">
                        <a:avLst/>
                      </a:prstGeom>
                      <a:solidFill>
                        <a:srgbClr val="CCFFCC"/>
                      </a:solidFill>
                    </p:spPr>
                  </p:pic>
                </p:oleObj>
              </mc:Fallback>
            </mc:AlternateContent>
          </a:graphicData>
        </a:graphic>
      </p:graphicFrame>
      <p:pic>
        <p:nvPicPr>
          <p:cNvPr id="22" name="Picture 21">
            <a:extLst>
              <a:ext uri="{FF2B5EF4-FFF2-40B4-BE49-F238E27FC236}">
                <a16:creationId xmlns:a16="http://schemas.microsoft.com/office/drawing/2014/main" id="{43426B0B-623F-BA1A-8794-208001F1883C}"/>
              </a:ext>
            </a:extLst>
          </p:cNvPr>
          <p:cNvPicPr>
            <a:picLocks noChangeAspect="1"/>
          </p:cNvPicPr>
          <p:nvPr/>
        </p:nvPicPr>
        <p:blipFill>
          <a:blip r:embed="rId6"/>
          <a:stretch>
            <a:fillRect/>
          </a:stretch>
        </p:blipFill>
        <p:spPr>
          <a:xfrm>
            <a:off x="589480" y="2651941"/>
            <a:ext cx="3982963" cy="2857906"/>
          </a:xfrm>
          <a:prstGeom prst="rect">
            <a:avLst/>
          </a:prstGeom>
        </p:spPr>
      </p:pic>
      <p:graphicFrame>
        <p:nvGraphicFramePr>
          <p:cNvPr id="23" name="Object 22">
            <a:extLst>
              <a:ext uri="{FF2B5EF4-FFF2-40B4-BE49-F238E27FC236}">
                <a16:creationId xmlns:a16="http://schemas.microsoft.com/office/drawing/2014/main" id="{5D69AAD0-5184-E46F-DE87-098BCC3831DD}"/>
              </a:ext>
            </a:extLst>
          </p:cNvPr>
          <p:cNvGraphicFramePr>
            <a:graphicFrameLocks noChangeAspect="1"/>
          </p:cNvGraphicFramePr>
          <p:nvPr>
            <p:extLst>
              <p:ext uri="{D42A27DB-BD31-4B8C-83A1-F6EECF244321}">
                <p14:modId xmlns:p14="http://schemas.microsoft.com/office/powerpoint/2010/main" val="993012858"/>
              </p:ext>
            </p:extLst>
          </p:nvPr>
        </p:nvGraphicFramePr>
        <p:xfrm>
          <a:off x="2806035" y="1379988"/>
          <a:ext cx="2411413" cy="360363"/>
        </p:xfrm>
        <a:graphic>
          <a:graphicData uri="http://schemas.openxmlformats.org/presentationml/2006/ole">
            <mc:AlternateContent xmlns:mc="http://schemas.openxmlformats.org/markup-compatibility/2006">
              <mc:Choice xmlns:v="urn:schemas-microsoft-com:vml" Requires="v">
                <p:oleObj name="Equation" r:id="rId7" imgW="1358640" imgH="203040" progId="Equation.DSMT4">
                  <p:embed/>
                </p:oleObj>
              </mc:Choice>
              <mc:Fallback>
                <p:oleObj name="Equation" r:id="rId7" imgW="1358640" imgH="203040" progId="Equation.DSMT4">
                  <p:embed/>
                  <p:pic>
                    <p:nvPicPr>
                      <p:cNvPr id="0" name=""/>
                      <p:cNvPicPr/>
                      <p:nvPr/>
                    </p:nvPicPr>
                    <p:blipFill>
                      <a:blip r:embed="rId8"/>
                      <a:stretch>
                        <a:fillRect/>
                      </a:stretch>
                    </p:blipFill>
                    <p:spPr>
                      <a:xfrm>
                        <a:off x="2806035" y="1379988"/>
                        <a:ext cx="2411413" cy="36036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68370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E79295-74D7-B07D-3420-DDA07B4656F6}"/>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EB781525-AFA7-D289-F18D-17541312E949}"/>
              </a:ext>
            </a:extLst>
          </p:cNvPr>
          <p:cNvSpPr txBox="1"/>
          <p:nvPr/>
        </p:nvSpPr>
        <p:spPr>
          <a:xfrm>
            <a:off x="4902183" y="293809"/>
            <a:ext cx="2189498" cy="584775"/>
          </a:xfrm>
          <a:prstGeom prst="rect">
            <a:avLst/>
          </a:prstGeom>
          <a:noFill/>
        </p:spPr>
        <p:txBody>
          <a:bodyPr wrap="square" rtlCol="0">
            <a:spAutoFit/>
          </a:bodyPr>
          <a:lstStyle/>
          <a:p>
            <a:r>
              <a:rPr lang="en-US" sz="3200" b="1" u="sng"/>
              <a:t>Generators</a:t>
            </a:r>
          </a:p>
        </p:txBody>
      </p:sp>
      <p:pic>
        <p:nvPicPr>
          <p:cNvPr id="2" name="Picture 1">
            <a:extLst>
              <a:ext uri="{FF2B5EF4-FFF2-40B4-BE49-F238E27FC236}">
                <a16:creationId xmlns:a16="http://schemas.microsoft.com/office/drawing/2014/main" id="{37CA6D4E-7EAA-F1B8-3A78-080FCB12A295}"/>
              </a:ext>
            </a:extLst>
          </p:cNvPr>
          <p:cNvPicPr>
            <a:picLocks noChangeAspect="1"/>
          </p:cNvPicPr>
          <p:nvPr/>
        </p:nvPicPr>
        <p:blipFill>
          <a:blip r:embed="rId2"/>
          <a:stretch>
            <a:fillRect/>
          </a:stretch>
        </p:blipFill>
        <p:spPr>
          <a:xfrm>
            <a:off x="434047" y="1210760"/>
            <a:ext cx="4191585" cy="2648320"/>
          </a:xfrm>
          <a:prstGeom prst="rect">
            <a:avLst/>
          </a:prstGeom>
        </p:spPr>
      </p:pic>
      <p:graphicFrame>
        <p:nvGraphicFramePr>
          <p:cNvPr id="3" name="Object 2">
            <a:extLst>
              <a:ext uri="{FF2B5EF4-FFF2-40B4-BE49-F238E27FC236}">
                <a16:creationId xmlns:a16="http://schemas.microsoft.com/office/drawing/2014/main" id="{BADF07C9-3669-18DD-32B6-5618D9098E73}"/>
              </a:ext>
            </a:extLst>
          </p:cNvPr>
          <p:cNvGraphicFramePr>
            <a:graphicFrameLocks noChangeAspect="1"/>
          </p:cNvGraphicFramePr>
          <p:nvPr>
            <p:extLst>
              <p:ext uri="{D42A27DB-BD31-4B8C-83A1-F6EECF244321}">
                <p14:modId xmlns:p14="http://schemas.microsoft.com/office/powerpoint/2010/main" val="3888551583"/>
              </p:ext>
            </p:extLst>
          </p:nvPr>
        </p:nvGraphicFramePr>
        <p:xfrm>
          <a:off x="5376872" y="2357378"/>
          <a:ext cx="2170112" cy="365125"/>
        </p:xfrm>
        <a:graphic>
          <a:graphicData uri="http://schemas.openxmlformats.org/presentationml/2006/ole">
            <mc:AlternateContent xmlns:mc="http://schemas.openxmlformats.org/markup-compatibility/2006">
              <mc:Choice xmlns:v="urn:schemas-microsoft-com:vml" Requires="v">
                <p:oleObj name="Equation" r:id="rId3" imgW="1434960" imgH="241200" progId="Equation.DSMT4">
                  <p:embed/>
                </p:oleObj>
              </mc:Choice>
              <mc:Fallback>
                <p:oleObj name="Equation" r:id="rId3" imgW="1434960" imgH="241200" progId="Equation.DSMT4">
                  <p:embed/>
                  <p:pic>
                    <p:nvPicPr>
                      <p:cNvPr id="0" name=""/>
                      <p:cNvPicPr/>
                      <p:nvPr/>
                    </p:nvPicPr>
                    <p:blipFill>
                      <a:blip r:embed="rId4"/>
                      <a:stretch>
                        <a:fillRect/>
                      </a:stretch>
                    </p:blipFill>
                    <p:spPr>
                      <a:xfrm>
                        <a:off x="5376872" y="2357378"/>
                        <a:ext cx="2170112" cy="365125"/>
                      </a:xfrm>
                      <a:prstGeom prst="rect">
                        <a:avLst/>
                      </a:prstGeom>
                      <a:solidFill>
                        <a:srgbClr val="CCFFCC"/>
                      </a:solidFill>
                    </p:spPr>
                  </p:pic>
                </p:oleObj>
              </mc:Fallback>
            </mc:AlternateContent>
          </a:graphicData>
        </a:graphic>
      </p:graphicFrame>
      <p:pic>
        <p:nvPicPr>
          <p:cNvPr id="4" name="Picture 3">
            <a:extLst>
              <a:ext uri="{FF2B5EF4-FFF2-40B4-BE49-F238E27FC236}">
                <a16:creationId xmlns:a16="http://schemas.microsoft.com/office/drawing/2014/main" id="{02E69A7D-8DEA-2ABF-1F02-226D0A68F418}"/>
              </a:ext>
            </a:extLst>
          </p:cNvPr>
          <p:cNvPicPr>
            <a:picLocks noChangeAspect="1"/>
          </p:cNvPicPr>
          <p:nvPr/>
        </p:nvPicPr>
        <p:blipFill>
          <a:blip r:embed="rId5"/>
          <a:stretch>
            <a:fillRect/>
          </a:stretch>
        </p:blipFill>
        <p:spPr>
          <a:xfrm>
            <a:off x="812956" y="4014454"/>
            <a:ext cx="3433766" cy="2443530"/>
          </a:xfrm>
          <a:prstGeom prst="rect">
            <a:avLst/>
          </a:prstGeom>
        </p:spPr>
      </p:pic>
      <p:graphicFrame>
        <p:nvGraphicFramePr>
          <p:cNvPr id="5" name="Object 4">
            <a:extLst>
              <a:ext uri="{FF2B5EF4-FFF2-40B4-BE49-F238E27FC236}">
                <a16:creationId xmlns:a16="http://schemas.microsoft.com/office/drawing/2014/main" id="{D062FBFC-F5E4-22C4-6C0D-F024384812B5}"/>
              </a:ext>
            </a:extLst>
          </p:cNvPr>
          <p:cNvGraphicFramePr>
            <a:graphicFrameLocks noChangeAspect="1"/>
          </p:cNvGraphicFramePr>
          <p:nvPr>
            <p:extLst>
              <p:ext uri="{D42A27DB-BD31-4B8C-83A1-F6EECF244321}">
                <p14:modId xmlns:p14="http://schemas.microsoft.com/office/powerpoint/2010/main" val="2971053387"/>
              </p:ext>
            </p:extLst>
          </p:nvPr>
        </p:nvGraphicFramePr>
        <p:xfrm>
          <a:off x="5310187" y="5017143"/>
          <a:ext cx="2838133" cy="395619"/>
        </p:xfrm>
        <a:graphic>
          <a:graphicData uri="http://schemas.openxmlformats.org/presentationml/2006/ole">
            <mc:AlternateContent xmlns:mc="http://schemas.openxmlformats.org/markup-compatibility/2006">
              <mc:Choice xmlns:v="urn:schemas-microsoft-com:vml" Requires="v">
                <p:oleObj name="Equation" r:id="rId6" imgW="1571032" imgH="219554" progId="Equation.DSMT4">
                  <p:embed/>
                </p:oleObj>
              </mc:Choice>
              <mc:Fallback>
                <p:oleObj name="Equation" r:id="rId6" imgW="1571032" imgH="219554" progId="Equation.DSMT4">
                  <p:embed/>
                  <p:pic>
                    <p:nvPicPr>
                      <p:cNvPr id="0" name=""/>
                      <p:cNvPicPr/>
                      <p:nvPr/>
                    </p:nvPicPr>
                    <p:blipFill>
                      <a:blip r:embed="rId7"/>
                      <a:stretch>
                        <a:fillRect/>
                      </a:stretch>
                    </p:blipFill>
                    <p:spPr>
                      <a:xfrm>
                        <a:off x="5310187" y="5017143"/>
                        <a:ext cx="2838133" cy="395619"/>
                      </a:xfrm>
                      <a:prstGeom prst="rect">
                        <a:avLst/>
                      </a:prstGeom>
                    </p:spPr>
                  </p:pic>
                </p:oleObj>
              </mc:Fallback>
            </mc:AlternateContent>
          </a:graphicData>
        </a:graphic>
      </p:graphicFrame>
    </p:spTree>
    <p:extLst>
      <p:ext uri="{BB962C8B-B14F-4D97-AF65-F5344CB8AC3E}">
        <p14:creationId xmlns:p14="http://schemas.microsoft.com/office/powerpoint/2010/main" val="1251464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48556-F45E-AC0F-9E27-5F18D66770EC}"/>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99A0D568-9418-D1A9-30CF-510D8A4FCA1A}"/>
              </a:ext>
            </a:extLst>
          </p:cNvPr>
          <p:cNvSpPr txBox="1"/>
          <p:nvPr/>
        </p:nvSpPr>
        <p:spPr>
          <a:xfrm>
            <a:off x="5376872" y="232849"/>
            <a:ext cx="1610377" cy="584775"/>
          </a:xfrm>
          <a:prstGeom prst="rect">
            <a:avLst/>
          </a:prstGeom>
          <a:noFill/>
        </p:spPr>
        <p:txBody>
          <a:bodyPr wrap="square" rtlCol="0">
            <a:spAutoFit/>
          </a:bodyPr>
          <a:lstStyle/>
          <a:p>
            <a:r>
              <a:rPr lang="en-US" sz="3200" b="1" u="sng"/>
              <a:t>Motors</a:t>
            </a:r>
          </a:p>
        </p:txBody>
      </p:sp>
      <p:pic>
        <p:nvPicPr>
          <p:cNvPr id="6" name="Picture 5">
            <a:extLst>
              <a:ext uri="{FF2B5EF4-FFF2-40B4-BE49-F238E27FC236}">
                <a16:creationId xmlns:a16="http://schemas.microsoft.com/office/drawing/2014/main" id="{D773F825-A5AE-39BC-54BB-DE66E6757CBA}"/>
              </a:ext>
            </a:extLst>
          </p:cNvPr>
          <p:cNvPicPr>
            <a:picLocks noChangeAspect="1"/>
          </p:cNvPicPr>
          <p:nvPr/>
        </p:nvPicPr>
        <p:blipFill>
          <a:blip r:embed="rId2"/>
          <a:stretch>
            <a:fillRect/>
          </a:stretch>
        </p:blipFill>
        <p:spPr>
          <a:xfrm>
            <a:off x="539736" y="1055455"/>
            <a:ext cx="3200847" cy="3324689"/>
          </a:xfrm>
          <a:prstGeom prst="rect">
            <a:avLst/>
          </a:prstGeom>
        </p:spPr>
      </p:pic>
      <p:graphicFrame>
        <p:nvGraphicFramePr>
          <p:cNvPr id="7" name="Object 6">
            <a:extLst>
              <a:ext uri="{FF2B5EF4-FFF2-40B4-BE49-F238E27FC236}">
                <a16:creationId xmlns:a16="http://schemas.microsoft.com/office/drawing/2014/main" id="{B1592C2E-FC58-24C2-3167-DC1CE093C294}"/>
              </a:ext>
            </a:extLst>
          </p:cNvPr>
          <p:cNvGraphicFramePr>
            <a:graphicFrameLocks noChangeAspect="1"/>
          </p:cNvGraphicFramePr>
          <p:nvPr>
            <p:extLst>
              <p:ext uri="{D42A27DB-BD31-4B8C-83A1-F6EECF244321}">
                <p14:modId xmlns:p14="http://schemas.microsoft.com/office/powerpoint/2010/main" val="135763753"/>
              </p:ext>
            </p:extLst>
          </p:nvPr>
        </p:nvGraphicFramePr>
        <p:xfrm>
          <a:off x="4211056" y="1345659"/>
          <a:ext cx="2776193" cy="643679"/>
        </p:xfrm>
        <a:graphic>
          <a:graphicData uri="http://schemas.openxmlformats.org/presentationml/2006/ole">
            <mc:AlternateContent xmlns:mc="http://schemas.openxmlformats.org/markup-compatibility/2006">
              <mc:Choice xmlns:v="urn:schemas-microsoft-com:vml" Requires="v">
                <p:oleObj name="Equation" r:id="rId3" imgW="1685099" imgH="391160" progId="Equation.DSMT4">
                  <p:embed/>
                </p:oleObj>
              </mc:Choice>
              <mc:Fallback>
                <p:oleObj name="Equation" r:id="rId3" imgW="1685099" imgH="391160" progId="Equation.DSMT4">
                  <p:embed/>
                  <p:pic>
                    <p:nvPicPr>
                      <p:cNvPr id="0" name=""/>
                      <p:cNvPicPr/>
                      <p:nvPr/>
                    </p:nvPicPr>
                    <p:blipFill>
                      <a:blip r:embed="rId4"/>
                      <a:stretch>
                        <a:fillRect/>
                      </a:stretch>
                    </p:blipFill>
                    <p:spPr>
                      <a:xfrm>
                        <a:off x="4211056" y="1345659"/>
                        <a:ext cx="2776193" cy="643679"/>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C6140B80-1D80-F6A3-30B4-C6C2A49AC2A8}"/>
              </a:ext>
            </a:extLst>
          </p:cNvPr>
          <p:cNvGraphicFramePr>
            <a:graphicFrameLocks noChangeAspect="1"/>
          </p:cNvGraphicFramePr>
          <p:nvPr>
            <p:extLst>
              <p:ext uri="{D42A27DB-BD31-4B8C-83A1-F6EECF244321}">
                <p14:modId xmlns:p14="http://schemas.microsoft.com/office/powerpoint/2010/main" val="1276067621"/>
              </p:ext>
            </p:extLst>
          </p:nvPr>
        </p:nvGraphicFramePr>
        <p:xfrm>
          <a:off x="8159567" y="2725398"/>
          <a:ext cx="1902433" cy="1080927"/>
        </p:xfrm>
        <a:graphic>
          <a:graphicData uri="http://schemas.openxmlformats.org/presentationml/2006/ole">
            <mc:AlternateContent xmlns:mc="http://schemas.openxmlformats.org/markup-compatibility/2006">
              <mc:Choice xmlns:v="urn:schemas-microsoft-com:vml" Requires="v">
                <p:oleObj name="Equation" r:id="rId5" imgW="1117440" imgH="634680" progId="Equation.DSMT4">
                  <p:embed/>
                </p:oleObj>
              </mc:Choice>
              <mc:Fallback>
                <p:oleObj name="Equation" r:id="rId5" imgW="1117440" imgH="634680" progId="Equation.DSMT4">
                  <p:embed/>
                  <p:pic>
                    <p:nvPicPr>
                      <p:cNvPr id="0" name=""/>
                      <p:cNvPicPr/>
                      <p:nvPr/>
                    </p:nvPicPr>
                    <p:blipFill>
                      <a:blip r:embed="rId6"/>
                      <a:stretch>
                        <a:fillRect/>
                      </a:stretch>
                    </p:blipFill>
                    <p:spPr>
                      <a:xfrm>
                        <a:off x="8159567" y="2725398"/>
                        <a:ext cx="1902433" cy="1080927"/>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A50C71D2-021D-C8AE-6215-65F5CF5F3D0F}"/>
              </a:ext>
            </a:extLst>
          </p:cNvPr>
          <p:cNvSpPr txBox="1"/>
          <p:nvPr/>
        </p:nvSpPr>
        <p:spPr>
          <a:xfrm>
            <a:off x="786698" y="4868662"/>
            <a:ext cx="6518341" cy="1754326"/>
          </a:xfrm>
          <a:prstGeom prst="rect">
            <a:avLst/>
          </a:prstGeom>
          <a:noFill/>
        </p:spPr>
        <p:txBody>
          <a:bodyPr wrap="square" rtlCol="0">
            <a:spAutoFit/>
          </a:bodyPr>
          <a:lstStyle/>
          <a:p>
            <a:r>
              <a:rPr lang="en-US"/>
              <a:t>see how magnetic field does positive work to pull and negative work as back emf.  So no net work.</a:t>
            </a:r>
          </a:p>
          <a:p>
            <a:endParaRPr lang="en-US"/>
          </a:p>
          <a:p>
            <a:r>
              <a:rPr lang="en-US"/>
              <a:t>The way we hook up the battery determines which way the bar goes.  Induced emf will always counter it though – will always work to oppose the way it’s </a:t>
            </a:r>
            <a:r>
              <a:rPr lang="en-US" i="1"/>
              <a:t>actually</a:t>
            </a:r>
            <a:r>
              <a:rPr lang="en-US"/>
              <a:t> going.</a:t>
            </a:r>
          </a:p>
        </p:txBody>
      </p:sp>
      <p:graphicFrame>
        <p:nvGraphicFramePr>
          <p:cNvPr id="2" name="Object 1">
            <a:extLst>
              <a:ext uri="{FF2B5EF4-FFF2-40B4-BE49-F238E27FC236}">
                <a16:creationId xmlns:a16="http://schemas.microsoft.com/office/drawing/2014/main" id="{18223A90-A196-448B-4833-4546090EC0F6}"/>
              </a:ext>
            </a:extLst>
          </p:cNvPr>
          <p:cNvGraphicFramePr>
            <a:graphicFrameLocks noChangeAspect="1"/>
          </p:cNvGraphicFramePr>
          <p:nvPr>
            <p:extLst>
              <p:ext uri="{D42A27DB-BD31-4B8C-83A1-F6EECF244321}">
                <p14:modId xmlns:p14="http://schemas.microsoft.com/office/powerpoint/2010/main" val="3038216460"/>
              </p:ext>
            </p:extLst>
          </p:nvPr>
        </p:nvGraphicFramePr>
        <p:xfrm>
          <a:off x="4291387" y="2725398"/>
          <a:ext cx="1901825" cy="971550"/>
        </p:xfrm>
        <a:graphic>
          <a:graphicData uri="http://schemas.openxmlformats.org/presentationml/2006/ole">
            <mc:AlternateContent xmlns:mc="http://schemas.openxmlformats.org/markup-compatibility/2006">
              <mc:Choice xmlns:v="urn:schemas-microsoft-com:vml" Requires="v">
                <p:oleObj name="Equation" r:id="rId7" imgW="1244520" imgH="634680" progId="Equation.DSMT4">
                  <p:embed/>
                </p:oleObj>
              </mc:Choice>
              <mc:Fallback>
                <p:oleObj name="Equation" r:id="rId7" imgW="1244520" imgH="634680" progId="Equation.DSMT4">
                  <p:embed/>
                  <p:pic>
                    <p:nvPicPr>
                      <p:cNvPr id="0" name=""/>
                      <p:cNvPicPr/>
                      <p:nvPr/>
                    </p:nvPicPr>
                    <p:blipFill>
                      <a:blip r:embed="rId8"/>
                      <a:stretch>
                        <a:fillRect/>
                      </a:stretch>
                    </p:blipFill>
                    <p:spPr>
                      <a:xfrm>
                        <a:off x="4291387" y="2725398"/>
                        <a:ext cx="1901825" cy="971550"/>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92793854-F035-5E99-EE96-85BF96B94B5C}"/>
              </a:ext>
            </a:extLst>
          </p:cNvPr>
          <p:cNvSpPr txBox="1"/>
          <p:nvPr/>
        </p:nvSpPr>
        <p:spPr>
          <a:xfrm>
            <a:off x="8159567" y="4868662"/>
            <a:ext cx="3515360" cy="1200329"/>
          </a:xfrm>
          <a:prstGeom prst="rect">
            <a:avLst/>
          </a:prstGeom>
          <a:solidFill>
            <a:schemeClr val="accent2">
              <a:lumMod val="20000"/>
              <a:lumOff val="80000"/>
            </a:schemeClr>
          </a:solidFill>
        </p:spPr>
        <p:txBody>
          <a:bodyPr wrap="square" rtlCol="0">
            <a:spAutoFit/>
          </a:bodyPr>
          <a:lstStyle/>
          <a:p>
            <a:r>
              <a:rPr lang="en-US"/>
              <a:t>at some point look into the different behaviors – and consider what happens if should go towards battery and then past it.</a:t>
            </a:r>
          </a:p>
        </p:txBody>
      </p:sp>
    </p:spTree>
    <p:extLst>
      <p:ext uri="{BB962C8B-B14F-4D97-AF65-F5344CB8AC3E}">
        <p14:creationId xmlns:p14="http://schemas.microsoft.com/office/powerpoint/2010/main" val="1370034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481612-129A-DAED-959D-A47AF1EE0FF1}"/>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BCC3C972-3976-2294-B7E8-774C68F28AB7}"/>
              </a:ext>
            </a:extLst>
          </p:cNvPr>
          <p:cNvSpPr txBox="1"/>
          <p:nvPr/>
        </p:nvSpPr>
        <p:spPr>
          <a:xfrm>
            <a:off x="2834640" y="232849"/>
            <a:ext cx="6268720" cy="584775"/>
          </a:xfrm>
          <a:prstGeom prst="rect">
            <a:avLst/>
          </a:prstGeom>
          <a:noFill/>
        </p:spPr>
        <p:txBody>
          <a:bodyPr wrap="square" rtlCol="0">
            <a:spAutoFit/>
          </a:bodyPr>
          <a:lstStyle/>
          <a:p>
            <a:r>
              <a:rPr lang="en-US" sz="3200" b="1" u="sng"/>
              <a:t>Faraday’s and Maxwell Ampere Law</a:t>
            </a:r>
          </a:p>
        </p:txBody>
      </p:sp>
      <p:pic>
        <p:nvPicPr>
          <p:cNvPr id="2" name="Picture 1">
            <a:extLst>
              <a:ext uri="{FF2B5EF4-FFF2-40B4-BE49-F238E27FC236}">
                <a16:creationId xmlns:a16="http://schemas.microsoft.com/office/drawing/2014/main" id="{21F85137-A2DF-0F87-9719-18A3B1C27BCA}"/>
              </a:ext>
            </a:extLst>
          </p:cNvPr>
          <p:cNvPicPr>
            <a:picLocks noChangeAspect="1"/>
          </p:cNvPicPr>
          <p:nvPr/>
        </p:nvPicPr>
        <p:blipFill>
          <a:blip r:embed="rId2"/>
          <a:stretch>
            <a:fillRect/>
          </a:stretch>
        </p:blipFill>
        <p:spPr>
          <a:xfrm>
            <a:off x="572537" y="1411383"/>
            <a:ext cx="3743982" cy="2307177"/>
          </a:xfrm>
          <a:prstGeom prst="rect">
            <a:avLst/>
          </a:prstGeom>
        </p:spPr>
      </p:pic>
      <p:graphicFrame>
        <p:nvGraphicFramePr>
          <p:cNvPr id="3" name="Object 2">
            <a:extLst>
              <a:ext uri="{FF2B5EF4-FFF2-40B4-BE49-F238E27FC236}">
                <a16:creationId xmlns:a16="http://schemas.microsoft.com/office/drawing/2014/main" id="{5D0071FD-9E49-8873-1D01-E05797F59831}"/>
              </a:ext>
            </a:extLst>
          </p:cNvPr>
          <p:cNvGraphicFramePr>
            <a:graphicFrameLocks noChangeAspect="1"/>
          </p:cNvGraphicFramePr>
          <p:nvPr>
            <p:extLst>
              <p:ext uri="{D42A27DB-BD31-4B8C-83A1-F6EECF244321}">
                <p14:modId xmlns:p14="http://schemas.microsoft.com/office/powerpoint/2010/main" val="715684705"/>
              </p:ext>
            </p:extLst>
          </p:nvPr>
        </p:nvGraphicFramePr>
        <p:xfrm>
          <a:off x="4971733" y="1855470"/>
          <a:ext cx="4288059" cy="621605"/>
        </p:xfrm>
        <a:graphic>
          <a:graphicData uri="http://schemas.openxmlformats.org/presentationml/2006/ole">
            <mc:AlternateContent xmlns:mc="http://schemas.openxmlformats.org/markup-compatibility/2006">
              <mc:Choice xmlns:v="urn:schemas-microsoft-com:vml" Requires="v">
                <p:oleObj name="Equation" r:id="rId3" imgW="2694432" imgH="391160" progId="Equation.DSMT4">
                  <p:embed/>
                </p:oleObj>
              </mc:Choice>
              <mc:Fallback>
                <p:oleObj name="Equation" r:id="rId3" imgW="2694432" imgH="391160" progId="Equation.DSMT4">
                  <p:embed/>
                  <p:pic>
                    <p:nvPicPr>
                      <p:cNvPr id="0" name=""/>
                      <p:cNvPicPr/>
                      <p:nvPr/>
                    </p:nvPicPr>
                    <p:blipFill>
                      <a:blip r:embed="rId4"/>
                      <a:stretch>
                        <a:fillRect/>
                      </a:stretch>
                    </p:blipFill>
                    <p:spPr>
                      <a:xfrm>
                        <a:off x="4971733" y="1855470"/>
                        <a:ext cx="4288059" cy="62160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F2C35FE4-A303-A84C-B851-AE909A4BE88A}"/>
              </a:ext>
            </a:extLst>
          </p:cNvPr>
          <p:cNvGraphicFramePr>
            <a:graphicFrameLocks noChangeAspect="1"/>
          </p:cNvGraphicFramePr>
          <p:nvPr>
            <p:extLst>
              <p:ext uri="{D42A27DB-BD31-4B8C-83A1-F6EECF244321}">
                <p14:modId xmlns:p14="http://schemas.microsoft.com/office/powerpoint/2010/main" val="1494673282"/>
              </p:ext>
            </p:extLst>
          </p:nvPr>
        </p:nvGraphicFramePr>
        <p:xfrm>
          <a:off x="4971733" y="2802846"/>
          <a:ext cx="4991417" cy="626154"/>
        </p:xfrm>
        <a:graphic>
          <a:graphicData uri="http://schemas.openxmlformats.org/presentationml/2006/ole">
            <mc:AlternateContent xmlns:mc="http://schemas.openxmlformats.org/markup-compatibility/2006">
              <mc:Choice xmlns:v="urn:schemas-microsoft-com:vml" Requires="v">
                <p:oleObj name="Equation" r:id="rId5" imgW="3113278" imgH="391160" progId="Equation.DSMT4">
                  <p:embed/>
                </p:oleObj>
              </mc:Choice>
              <mc:Fallback>
                <p:oleObj name="Equation" r:id="rId5" imgW="3113278" imgH="391160" progId="Equation.DSMT4">
                  <p:embed/>
                  <p:pic>
                    <p:nvPicPr>
                      <p:cNvPr id="0" name=""/>
                      <p:cNvPicPr/>
                      <p:nvPr/>
                    </p:nvPicPr>
                    <p:blipFill>
                      <a:blip r:embed="rId6"/>
                      <a:stretch>
                        <a:fillRect/>
                      </a:stretch>
                    </p:blipFill>
                    <p:spPr>
                      <a:xfrm>
                        <a:off x="4971733" y="2802846"/>
                        <a:ext cx="4991417" cy="626154"/>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7DDDBFFB-6DC6-9D34-2AE6-ACB5AA5C033C}"/>
              </a:ext>
            </a:extLst>
          </p:cNvPr>
          <p:cNvGraphicFramePr>
            <a:graphicFrameLocks noChangeAspect="1"/>
          </p:cNvGraphicFramePr>
          <p:nvPr>
            <p:extLst>
              <p:ext uri="{D42A27DB-BD31-4B8C-83A1-F6EECF244321}">
                <p14:modId xmlns:p14="http://schemas.microsoft.com/office/powerpoint/2010/main" val="3299569912"/>
              </p:ext>
            </p:extLst>
          </p:nvPr>
        </p:nvGraphicFramePr>
        <p:xfrm>
          <a:off x="4971733" y="4766310"/>
          <a:ext cx="5968825" cy="626154"/>
        </p:xfrm>
        <a:graphic>
          <a:graphicData uri="http://schemas.openxmlformats.org/presentationml/2006/ole">
            <mc:AlternateContent xmlns:mc="http://schemas.openxmlformats.org/markup-compatibility/2006">
              <mc:Choice xmlns:v="urn:schemas-microsoft-com:vml" Requires="v">
                <p:oleObj name="Equation" r:id="rId7" imgW="3722476" imgH="391160" progId="Equation.DSMT4">
                  <p:embed/>
                </p:oleObj>
              </mc:Choice>
              <mc:Fallback>
                <p:oleObj name="Equation" r:id="rId7" imgW="3722476" imgH="391160" progId="Equation.DSMT4">
                  <p:embed/>
                  <p:pic>
                    <p:nvPicPr>
                      <p:cNvPr id="0" name=""/>
                      <p:cNvPicPr/>
                      <p:nvPr/>
                    </p:nvPicPr>
                    <p:blipFill>
                      <a:blip r:embed="rId8"/>
                      <a:stretch>
                        <a:fillRect/>
                      </a:stretch>
                    </p:blipFill>
                    <p:spPr>
                      <a:xfrm>
                        <a:off x="4971733" y="4766310"/>
                        <a:ext cx="5968825" cy="626154"/>
                      </a:xfrm>
                      <a:prstGeom prst="rect">
                        <a:avLst/>
                      </a:prstGeom>
                    </p:spPr>
                  </p:pic>
                </p:oleObj>
              </mc:Fallback>
            </mc:AlternateContent>
          </a:graphicData>
        </a:graphic>
      </p:graphicFrame>
      <p:pic>
        <p:nvPicPr>
          <p:cNvPr id="13" name="Picture 12">
            <a:extLst>
              <a:ext uri="{FF2B5EF4-FFF2-40B4-BE49-F238E27FC236}">
                <a16:creationId xmlns:a16="http://schemas.microsoft.com/office/drawing/2014/main" id="{E15B202C-2E68-2C45-0106-046EA8EBB0F6}"/>
              </a:ext>
            </a:extLst>
          </p:cNvPr>
          <p:cNvPicPr>
            <a:picLocks noChangeAspect="1"/>
          </p:cNvPicPr>
          <p:nvPr/>
        </p:nvPicPr>
        <p:blipFill>
          <a:blip r:embed="rId9"/>
          <a:stretch>
            <a:fillRect/>
          </a:stretch>
        </p:blipFill>
        <p:spPr>
          <a:xfrm>
            <a:off x="446044" y="3981480"/>
            <a:ext cx="3743982" cy="2679640"/>
          </a:xfrm>
          <a:prstGeom prst="rect">
            <a:avLst/>
          </a:prstGeom>
        </p:spPr>
      </p:pic>
    </p:spTree>
    <p:extLst>
      <p:ext uri="{BB962C8B-B14F-4D97-AF65-F5344CB8AC3E}">
        <p14:creationId xmlns:p14="http://schemas.microsoft.com/office/powerpoint/2010/main" val="3214617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0E32F3-75D8-6F9F-28DF-091D0AF1627E}"/>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F0C188C9-1B37-6F48-6AAF-E678C1440F5C}"/>
              </a:ext>
            </a:extLst>
          </p:cNvPr>
          <p:cNvSpPr txBox="1"/>
          <p:nvPr/>
        </p:nvSpPr>
        <p:spPr>
          <a:xfrm>
            <a:off x="4602480" y="225772"/>
            <a:ext cx="3139440" cy="584775"/>
          </a:xfrm>
          <a:prstGeom prst="rect">
            <a:avLst/>
          </a:prstGeom>
          <a:noFill/>
        </p:spPr>
        <p:txBody>
          <a:bodyPr wrap="square" rtlCol="0">
            <a:spAutoFit/>
          </a:bodyPr>
          <a:lstStyle/>
          <a:p>
            <a:r>
              <a:rPr lang="en-US" sz="3200" b="1" u="sng"/>
              <a:t>Maxwell’s Laws</a:t>
            </a:r>
          </a:p>
        </p:txBody>
      </p:sp>
      <p:graphicFrame>
        <p:nvGraphicFramePr>
          <p:cNvPr id="7" name="Object 6">
            <a:extLst>
              <a:ext uri="{FF2B5EF4-FFF2-40B4-BE49-F238E27FC236}">
                <a16:creationId xmlns:a16="http://schemas.microsoft.com/office/drawing/2014/main" id="{F43DC476-DCA3-6E8D-23E0-6725A4CF8039}"/>
              </a:ext>
            </a:extLst>
          </p:cNvPr>
          <p:cNvGraphicFramePr>
            <a:graphicFrameLocks noChangeAspect="1"/>
          </p:cNvGraphicFramePr>
          <p:nvPr>
            <p:extLst>
              <p:ext uri="{D42A27DB-BD31-4B8C-83A1-F6EECF244321}">
                <p14:modId xmlns:p14="http://schemas.microsoft.com/office/powerpoint/2010/main" val="1759393966"/>
              </p:ext>
            </p:extLst>
          </p:nvPr>
        </p:nvGraphicFramePr>
        <p:xfrm>
          <a:off x="735965" y="1721803"/>
          <a:ext cx="9462010" cy="2586037"/>
        </p:xfrm>
        <a:graphic>
          <a:graphicData uri="http://schemas.openxmlformats.org/presentationml/2006/ole">
            <mc:AlternateContent xmlns:mc="http://schemas.openxmlformats.org/markup-compatibility/2006">
              <mc:Choice xmlns:v="urn:schemas-microsoft-com:vml" Requires="v">
                <p:oleObj name="Equation" r:id="rId2" imgW="5721710" imgH="1564279" progId="Equation.DSMT4">
                  <p:embed/>
                </p:oleObj>
              </mc:Choice>
              <mc:Fallback>
                <p:oleObj name="Equation" r:id="rId2" imgW="5721710" imgH="1564279" progId="Equation.DSMT4">
                  <p:embed/>
                  <p:pic>
                    <p:nvPicPr>
                      <p:cNvPr id="0" name=""/>
                      <p:cNvPicPr/>
                      <p:nvPr/>
                    </p:nvPicPr>
                    <p:blipFill>
                      <a:blip r:embed="rId3"/>
                      <a:stretch>
                        <a:fillRect/>
                      </a:stretch>
                    </p:blipFill>
                    <p:spPr>
                      <a:xfrm>
                        <a:off x="735965" y="1721803"/>
                        <a:ext cx="9462010" cy="2586037"/>
                      </a:xfrm>
                      <a:prstGeom prst="rect">
                        <a:avLst/>
                      </a:prstGeom>
                    </p:spPr>
                  </p:pic>
                </p:oleObj>
              </mc:Fallback>
            </mc:AlternateContent>
          </a:graphicData>
        </a:graphic>
      </p:graphicFrame>
    </p:spTree>
    <p:extLst>
      <p:ext uri="{BB962C8B-B14F-4D97-AF65-F5344CB8AC3E}">
        <p14:creationId xmlns:p14="http://schemas.microsoft.com/office/powerpoint/2010/main" val="3630843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ECAAE-A28E-5A7E-1E3E-BA9BE7B19B02}"/>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A0FF934B-BC76-9372-2A65-E96F878E63B0}"/>
              </a:ext>
            </a:extLst>
          </p:cNvPr>
          <p:cNvSpPr txBox="1"/>
          <p:nvPr/>
        </p:nvSpPr>
        <p:spPr>
          <a:xfrm>
            <a:off x="3647440" y="276572"/>
            <a:ext cx="5029200" cy="584775"/>
          </a:xfrm>
          <a:prstGeom prst="rect">
            <a:avLst/>
          </a:prstGeom>
          <a:noFill/>
        </p:spPr>
        <p:txBody>
          <a:bodyPr wrap="square" rtlCol="0">
            <a:spAutoFit/>
          </a:bodyPr>
          <a:lstStyle/>
          <a:p>
            <a:r>
              <a:rPr lang="en-US" sz="3200" b="1" u="sng"/>
              <a:t>Magnetic Fields in Materials</a:t>
            </a:r>
          </a:p>
        </p:txBody>
      </p:sp>
      <p:graphicFrame>
        <p:nvGraphicFramePr>
          <p:cNvPr id="2" name="Object 1">
            <a:extLst>
              <a:ext uri="{FF2B5EF4-FFF2-40B4-BE49-F238E27FC236}">
                <a16:creationId xmlns:a16="http://schemas.microsoft.com/office/drawing/2014/main" id="{6C202102-7C9D-2DBE-FE02-B956501CE8E2}"/>
              </a:ext>
            </a:extLst>
          </p:cNvPr>
          <p:cNvGraphicFramePr>
            <a:graphicFrameLocks noChangeAspect="1"/>
          </p:cNvGraphicFramePr>
          <p:nvPr>
            <p:extLst>
              <p:ext uri="{D42A27DB-BD31-4B8C-83A1-F6EECF244321}">
                <p14:modId xmlns:p14="http://schemas.microsoft.com/office/powerpoint/2010/main" val="652158955"/>
              </p:ext>
            </p:extLst>
          </p:nvPr>
        </p:nvGraphicFramePr>
        <p:xfrm>
          <a:off x="540067" y="1627224"/>
          <a:ext cx="4761582" cy="364136"/>
        </p:xfrm>
        <a:graphic>
          <a:graphicData uri="http://schemas.openxmlformats.org/presentationml/2006/ole">
            <mc:AlternateContent xmlns:mc="http://schemas.openxmlformats.org/markup-compatibility/2006">
              <mc:Choice xmlns:v="urn:schemas-microsoft-com:vml" Requires="v">
                <p:oleObj name="Equation" r:id="rId2" imgW="2989495" imgH="228928" progId="Equation.DSMT4">
                  <p:embed/>
                </p:oleObj>
              </mc:Choice>
              <mc:Fallback>
                <p:oleObj name="Equation" r:id="rId2" imgW="2989495" imgH="228928" progId="Equation.DSMT4">
                  <p:embed/>
                  <p:pic>
                    <p:nvPicPr>
                      <p:cNvPr id="0" name=""/>
                      <p:cNvPicPr/>
                      <p:nvPr/>
                    </p:nvPicPr>
                    <p:blipFill>
                      <a:blip r:embed="rId3"/>
                      <a:stretch>
                        <a:fillRect/>
                      </a:stretch>
                    </p:blipFill>
                    <p:spPr>
                      <a:xfrm>
                        <a:off x="540067" y="1627224"/>
                        <a:ext cx="4761582" cy="364136"/>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96B66693-20F3-B810-8519-B492D602C2CA}"/>
              </a:ext>
            </a:extLst>
          </p:cNvPr>
          <p:cNvGraphicFramePr>
            <a:graphicFrameLocks noChangeAspect="1"/>
          </p:cNvGraphicFramePr>
          <p:nvPr>
            <p:extLst>
              <p:ext uri="{D42A27DB-BD31-4B8C-83A1-F6EECF244321}">
                <p14:modId xmlns:p14="http://schemas.microsoft.com/office/powerpoint/2010/main" val="571176206"/>
              </p:ext>
            </p:extLst>
          </p:nvPr>
        </p:nvGraphicFramePr>
        <p:xfrm>
          <a:off x="6096000" y="1627224"/>
          <a:ext cx="2391092" cy="876666"/>
        </p:xfrm>
        <a:graphic>
          <a:graphicData uri="http://schemas.openxmlformats.org/presentationml/2006/ole">
            <mc:AlternateContent xmlns:mc="http://schemas.openxmlformats.org/markup-compatibility/2006">
              <mc:Choice xmlns:v="urn:schemas-microsoft-com:vml" Requires="v">
                <p:oleObj name="Equation" r:id="rId4" imgW="1875451" imgH="686783" progId="Equation.DSMT4">
                  <p:embed/>
                </p:oleObj>
              </mc:Choice>
              <mc:Fallback>
                <p:oleObj name="Equation" r:id="rId4" imgW="1875451" imgH="686783" progId="Equation.DSMT4">
                  <p:embed/>
                  <p:pic>
                    <p:nvPicPr>
                      <p:cNvPr id="0" name=""/>
                      <p:cNvPicPr/>
                      <p:nvPr/>
                    </p:nvPicPr>
                    <p:blipFill>
                      <a:blip r:embed="rId5"/>
                      <a:stretch>
                        <a:fillRect/>
                      </a:stretch>
                    </p:blipFill>
                    <p:spPr>
                      <a:xfrm>
                        <a:off x="6096000" y="1627224"/>
                        <a:ext cx="2391092" cy="876666"/>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35D11250-D0BF-AC09-EDAD-CB4CC92E34EA}"/>
              </a:ext>
            </a:extLst>
          </p:cNvPr>
          <p:cNvPicPr>
            <a:picLocks noChangeAspect="1"/>
          </p:cNvPicPr>
          <p:nvPr/>
        </p:nvPicPr>
        <p:blipFill>
          <a:blip r:embed="rId6"/>
          <a:stretch>
            <a:fillRect/>
          </a:stretch>
        </p:blipFill>
        <p:spPr>
          <a:xfrm>
            <a:off x="437386" y="3306457"/>
            <a:ext cx="2590294" cy="2697111"/>
          </a:xfrm>
          <a:prstGeom prst="rect">
            <a:avLst/>
          </a:prstGeom>
        </p:spPr>
      </p:pic>
      <p:graphicFrame>
        <p:nvGraphicFramePr>
          <p:cNvPr id="11" name="Object 10">
            <a:extLst>
              <a:ext uri="{FF2B5EF4-FFF2-40B4-BE49-F238E27FC236}">
                <a16:creationId xmlns:a16="http://schemas.microsoft.com/office/drawing/2014/main" id="{45CFB4A4-F30E-98C6-FBC0-9004BC1F9017}"/>
              </a:ext>
            </a:extLst>
          </p:cNvPr>
          <p:cNvGraphicFramePr>
            <a:graphicFrameLocks noChangeAspect="1"/>
          </p:cNvGraphicFramePr>
          <p:nvPr>
            <p:extLst>
              <p:ext uri="{D42A27DB-BD31-4B8C-83A1-F6EECF244321}">
                <p14:modId xmlns:p14="http://schemas.microsoft.com/office/powerpoint/2010/main" val="1039108452"/>
              </p:ext>
            </p:extLst>
          </p:nvPr>
        </p:nvGraphicFramePr>
        <p:xfrm>
          <a:off x="519113" y="5848350"/>
          <a:ext cx="2609850" cy="723900"/>
        </p:xfrm>
        <a:graphic>
          <a:graphicData uri="http://schemas.openxmlformats.org/presentationml/2006/ole">
            <mc:AlternateContent xmlns:mc="http://schemas.openxmlformats.org/markup-compatibility/2006">
              <mc:Choice xmlns:v="urn:schemas-microsoft-com:vml" Requires="v">
                <p:oleObj name="Equation" r:id="rId7" imgW="1422360" imgH="393480" progId="Equation.DSMT4">
                  <p:embed/>
                </p:oleObj>
              </mc:Choice>
              <mc:Fallback>
                <p:oleObj name="Equation" r:id="rId7" imgW="1422360" imgH="393480" progId="Equation.DSMT4">
                  <p:embed/>
                  <p:pic>
                    <p:nvPicPr>
                      <p:cNvPr id="0" name=""/>
                      <p:cNvPicPr/>
                      <p:nvPr/>
                    </p:nvPicPr>
                    <p:blipFill>
                      <a:blip r:embed="rId8"/>
                      <a:stretch>
                        <a:fillRect/>
                      </a:stretch>
                    </p:blipFill>
                    <p:spPr>
                      <a:xfrm>
                        <a:off x="519113" y="5848350"/>
                        <a:ext cx="2609850" cy="723900"/>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0012F70C-EE47-1EC9-32A3-1C271D8F59FF}"/>
              </a:ext>
            </a:extLst>
          </p:cNvPr>
          <p:cNvGraphicFramePr>
            <a:graphicFrameLocks noChangeAspect="1"/>
          </p:cNvGraphicFramePr>
          <p:nvPr>
            <p:extLst>
              <p:ext uri="{D42A27DB-BD31-4B8C-83A1-F6EECF244321}">
                <p14:modId xmlns:p14="http://schemas.microsoft.com/office/powerpoint/2010/main" val="407728736"/>
              </p:ext>
            </p:extLst>
          </p:nvPr>
        </p:nvGraphicFramePr>
        <p:xfrm>
          <a:off x="4405424" y="3269767"/>
          <a:ext cx="2514600" cy="2286000"/>
        </p:xfrm>
        <a:graphic>
          <a:graphicData uri="http://schemas.openxmlformats.org/presentationml/2006/ole">
            <mc:AlternateContent xmlns:mc="http://schemas.openxmlformats.org/markup-compatibility/2006">
              <mc:Choice xmlns:v="urn:schemas-microsoft-com:vml" Requires="v">
                <p:oleObj name="Bitmap Image" r:id="rId9" imgW="3123810" imgH="2400635" progId="Paint.Picture">
                  <p:embed/>
                </p:oleObj>
              </mc:Choice>
              <mc:Fallback>
                <p:oleObj name="Bitmap Image" r:id="rId9" imgW="3123810" imgH="2400635" progId="Paint.Picture">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r="19513" b="4762"/>
                      <a:stretch>
                        <a:fillRect/>
                      </a:stretch>
                    </p:blipFill>
                    <p:spPr bwMode="auto">
                      <a:xfrm>
                        <a:off x="4405424" y="3269767"/>
                        <a:ext cx="2514600" cy="2286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a:extLst>
              <a:ext uri="{FF2B5EF4-FFF2-40B4-BE49-F238E27FC236}">
                <a16:creationId xmlns:a16="http://schemas.microsoft.com/office/drawing/2014/main" id="{5995B2EE-734A-E824-D534-90C97D21993C}"/>
              </a:ext>
            </a:extLst>
          </p:cNvPr>
          <p:cNvSpPr txBox="1"/>
          <p:nvPr/>
        </p:nvSpPr>
        <p:spPr>
          <a:xfrm>
            <a:off x="771842" y="2937125"/>
            <a:ext cx="1574800" cy="369332"/>
          </a:xfrm>
          <a:prstGeom prst="rect">
            <a:avLst/>
          </a:prstGeom>
          <a:noFill/>
        </p:spPr>
        <p:txBody>
          <a:bodyPr wrap="square" rtlCol="0">
            <a:spAutoFit/>
          </a:bodyPr>
          <a:lstStyle/>
          <a:p>
            <a:r>
              <a:rPr lang="en-US"/>
              <a:t>Paramagnetic</a:t>
            </a:r>
          </a:p>
        </p:txBody>
      </p:sp>
      <p:sp>
        <p:nvSpPr>
          <p:cNvPr id="16" name="TextBox 15">
            <a:extLst>
              <a:ext uri="{FF2B5EF4-FFF2-40B4-BE49-F238E27FC236}">
                <a16:creationId xmlns:a16="http://schemas.microsoft.com/office/drawing/2014/main" id="{94C734FA-5E42-6141-4E60-381DC06DCEB2}"/>
              </a:ext>
            </a:extLst>
          </p:cNvPr>
          <p:cNvSpPr txBox="1"/>
          <p:nvPr/>
        </p:nvSpPr>
        <p:spPr>
          <a:xfrm>
            <a:off x="4875324" y="2943746"/>
            <a:ext cx="1574800" cy="369332"/>
          </a:xfrm>
          <a:prstGeom prst="rect">
            <a:avLst/>
          </a:prstGeom>
          <a:noFill/>
        </p:spPr>
        <p:txBody>
          <a:bodyPr wrap="square" rtlCol="0">
            <a:spAutoFit/>
          </a:bodyPr>
          <a:lstStyle/>
          <a:p>
            <a:r>
              <a:rPr lang="en-US"/>
              <a:t>Ferromagnetic</a:t>
            </a:r>
          </a:p>
        </p:txBody>
      </p:sp>
      <p:sp>
        <p:nvSpPr>
          <p:cNvPr id="17" name="TextBox 16">
            <a:extLst>
              <a:ext uri="{FF2B5EF4-FFF2-40B4-BE49-F238E27FC236}">
                <a16:creationId xmlns:a16="http://schemas.microsoft.com/office/drawing/2014/main" id="{BA15C3FB-15D4-28E7-77A5-17ABCCCD359D}"/>
              </a:ext>
            </a:extLst>
          </p:cNvPr>
          <p:cNvSpPr txBox="1"/>
          <p:nvPr/>
        </p:nvSpPr>
        <p:spPr>
          <a:xfrm>
            <a:off x="8487092" y="3003788"/>
            <a:ext cx="1574800" cy="369332"/>
          </a:xfrm>
          <a:prstGeom prst="rect">
            <a:avLst/>
          </a:prstGeom>
          <a:noFill/>
        </p:spPr>
        <p:txBody>
          <a:bodyPr wrap="square" rtlCol="0">
            <a:spAutoFit/>
          </a:bodyPr>
          <a:lstStyle/>
          <a:p>
            <a:r>
              <a:rPr lang="en-US"/>
              <a:t>Dimagnetic</a:t>
            </a:r>
          </a:p>
        </p:txBody>
      </p:sp>
      <p:pic>
        <p:nvPicPr>
          <p:cNvPr id="18" name="Picture 17">
            <a:extLst>
              <a:ext uri="{FF2B5EF4-FFF2-40B4-BE49-F238E27FC236}">
                <a16:creationId xmlns:a16="http://schemas.microsoft.com/office/drawing/2014/main" id="{79DEC43F-ADA6-EC60-5191-1EDB5F6F613F}"/>
              </a:ext>
            </a:extLst>
          </p:cNvPr>
          <p:cNvPicPr>
            <a:picLocks noChangeAspect="1"/>
          </p:cNvPicPr>
          <p:nvPr/>
        </p:nvPicPr>
        <p:blipFill>
          <a:blip r:embed="rId11"/>
          <a:stretch>
            <a:fillRect/>
          </a:stretch>
        </p:blipFill>
        <p:spPr>
          <a:xfrm>
            <a:off x="7973030" y="3429000"/>
            <a:ext cx="2514601" cy="2219592"/>
          </a:xfrm>
          <a:prstGeom prst="rect">
            <a:avLst/>
          </a:prstGeom>
        </p:spPr>
      </p:pic>
      <p:sp>
        <p:nvSpPr>
          <p:cNvPr id="19" name="TextBox 18">
            <a:extLst>
              <a:ext uri="{FF2B5EF4-FFF2-40B4-BE49-F238E27FC236}">
                <a16:creationId xmlns:a16="http://schemas.microsoft.com/office/drawing/2014/main" id="{2F899ACE-485B-10B8-81AA-2DEBA2274BA4}"/>
              </a:ext>
            </a:extLst>
          </p:cNvPr>
          <p:cNvSpPr txBox="1"/>
          <p:nvPr/>
        </p:nvSpPr>
        <p:spPr>
          <a:xfrm>
            <a:off x="8101012" y="5847715"/>
            <a:ext cx="3186242" cy="584775"/>
          </a:xfrm>
          <a:prstGeom prst="rect">
            <a:avLst/>
          </a:prstGeom>
          <a:noFill/>
        </p:spPr>
        <p:txBody>
          <a:bodyPr wrap="square" rtlCol="0">
            <a:spAutoFit/>
          </a:bodyPr>
          <a:lstStyle/>
          <a:p>
            <a:r>
              <a:rPr lang="en-US" sz="1600"/>
              <a:t>Recall how Faraday’s law </a:t>
            </a:r>
            <a:r>
              <a:rPr lang="en-US" sz="1600">
                <a:sym typeface="Wingdings" panose="05000000000000000000" pitchFamily="2" charset="2"/>
              </a:rPr>
              <a:t> negative relative permeability.</a:t>
            </a:r>
            <a:endParaRPr lang="en-US" sz="1600"/>
          </a:p>
        </p:txBody>
      </p:sp>
      <p:sp>
        <p:nvSpPr>
          <p:cNvPr id="20" name="TextBox 19">
            <a:extLst>
              <a:ext uri="{FF2B5EF4-FFF2-40B4-BE49-F238E27FC236}">
                <a16:creationId xmlns:a16="http://schemas.microsoft.com/office/drawing/2014/main" id="{97F77DDC-858C-1C71-AF8A-7D5BAE901058}"/>
              </a:ext>
            </a:extLst>
          </p:cNvPr>
          <p:cNvSpPr txBox="1"/>
          <p:nvPr/>
        </p:nvSpPr>
        <p:spPr>
          <a:xfrm>
            <a:off x="5301649" y="5986214"/>
            <a:ext cx="1293401" cy="338554"/>
          </a:xfrm>
          <a:prstGeom prst="rect">
            <a:avLst/>
          </a:prstGeom>
          <a:noFill/>
        </p:spPr>
        <p:txBody>
          <a:bodyPr wrap="square" rtlCol="0">
            <a:spAutoFit/>
          </a:bodyPr>
          <a:lstStyle/>
          <a:p>
            <a:r>
              <a:rPr lang="en-US" sz="1600"/>
              <a:t>Domains</a:t>
            </a:r>
          </a:p>
        </p:txBody>
      </p:sp>
      <p:graphicFrame>
        <p:nvGraphicFramePr>
          <p:cNvPr id="21" name="Object 20">
            <a:extLst>
              <a:ext uri="{FF2B5EF4-FFF2-40B4-BE49-F238E27FC236}">
                <a16:creationId xmlns:a16="http://schemas.microsoft.com/office/drawing/2014/main" id="{399917ED-083B-865A-339B-031AE9D9A307}"/>
              </a:ext>
            </a:extLst>
          </p:cNvPr>
          <p:cNvGraphicFramePr>
            <a:graphicFrameLocks noChangeAspect="1"/>
          </p:cNvGraphicFramePr>
          <p:nvPr>
            <p:extLst>
              <p:ext uri="{D42A27DB-BD31-4B8C-83A1-F6EECF244321}">
                <p14:modId xmlns:p14="http://schemas.microsoft.com/office/powerpoint/2010/main" val="1988038966"/>
              </p:ext>
            </p:extLst>
          </p:nvPr>
        </p:nvGraphicFramePr>
        <p:xfrm>
          <a:off x="9737724" y="1654089"/>
          <a:ext cx="1255395" cy="674541"/>
        </p:xfrm>
        <a:graphic>
          <a:graphicData uri="http://schemas.openxmlformats.org/presentationml/2006/ole">
            <mc:AlternateContent xmlns:mc="http://schemas.openxmlformats.org/markup-compatibility/2006">
              <mc:Choice xmlns:v="urn:schemas-microsoft-com:vml" Requires="v">
                <p:oleObj name="Equation" r:id="rId12" imgW="850680" imgH="457200" progId="Equation.DSMT4">
                  <p:embed/>
                </p:oleObj>
              </mc:Choice>
              <mc:Fallback>
                <p:oleObj name="Equation" r:id="rId12" imgW="850680" imgH="457200" progId="Equation.DSMT4">
                  <p:embed/>
                  <p:pic>
                    <p:nvPicPr>
                      <p:cNvPr id="0" name=""/>
                      <p:cNvPicPr/>
                      <p:nvPr/>
                    </p:nvPicPr>
                    <p:blipFill>
                      <a:blip r:embed="rId13"/>
                      <a:stretch>
                        <a:fillRect/>
                      </a:stretch>
                    </p:blipFill>
                    <p:spPr>
                      <a:xfrm>
                        <a:off x="9737724" y="1654089"/>
                        <a:ext cx="1255395" cy="674541"/>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908762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4C6679-10DA-87B6-F099-2600CA4F624A}"/>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7EB86D6D-5497-9523-1621-AE6F65DD44CC}"/>
              </a:ext>
            </a:extLst>
          </p:cNvPr>
          <p:cNvSpPr txBox="1"/>
          <p:nvPr/>
        </p:nvSpPr>
        <p:spPr>
          <a:xfrm>
            <a:off x="4826000" y="276572"/>
            <a:ext cx="1940560" cy="584775"/>
          </a:xfrm>
          <a:prstGeom prst="rect">
            <a:avLst/>
          </a:prstGeom>
          <a:noFill/>
        </p:spPr>
        <p:txBody>
          <a:bodyPr wrap="square" rtlCol="0">
            <a:spAutoFit/>
          </a:bodyPr>
          <a:lstStyle/>
          <a:p>
            <a:r>
              <a:rPr lang="en-US" sz="3200" b="1" u="sng"/>
              <a:t>Inductors</a:t>
            </a:r>
          </a:p>
        </p:txBody>
      </p:sp>
      <p:pic>
        <p:nvPicPr>
          <p:cNvPr id="5" name="Picture 4">
            <a:extLst>
              <a:ext uri="{FF2B5EF4-FFF2-40B4-BE49-F238E27FC236}">
                <a16:creationId xmlns:a16="http://schemas.microsoft.com/office/drawing/2014/main" id="{7AA5655D-394F-2888-89E9-DEE58BE7465C}"/>
              </a:ext>
            </a:extLst>
          </p:cNvPr>
          <p:cNvPicPr>
            <a:picLocks noChangeAspect="1"/>
          </p:cNvPicPr>
          <p:nvPr/>
        </p:nvPicPr>
        <p:blipFill>
          <a:blip r:embed="rId2"/>
          <a:stretch>
            <a:fillRect/>
          </a:stretch>
        </p:blipFill>
        <p:spPr>
          <a:xfrm>
            <a:off x="765959" y="1323681"/>
            <a:ext cx="3541881" cy="3093897"/>
          </a:xfrm>
          <a:prstGeom prst="rect">
            <a:avLst/>
          </a:prstGeom>
        </p:spPr>
      </p:pic>
      <p:graphicFrame>
        <p:nvGraphicFramePr>
          <p:cNvPr id="6" name="Object 5">
            <a:extLst>
              <a:ext uri="{FF2B5EF4-FFF2-40B4-BE49-F238E27FC236}">
                <a16:creationId xmlns:a16="http://schemas.microsoft.com/office/drawing/2014/main" id="{2F806653-BA23-2CC1-608E-1C2080BF52E4}"/>
              </a:ext>
            </a:extLst>
          </p:cNvPr>
          <p:cNvGraphicFramePr>
            <a:graphicFrameLocks noChangeAspect="1"/>
          </p:cNvGraphicFramePr>
          <p:nvPr>
            <p:extLst>
              <p:ext uri="{D42A27DB-BD31-4B8C-83A1-F6EECF244321}">
                <p14:modId xmlns:p14="http://schemas.microsoft.com/office/powerpoint/2010/main" val="3705375279"/>
              </p:ext>
            </p:extLst>
          </p:nvPr>
        </p:nvGraphicFramePr>
        <p:xfrm>
          <a:off x="5166043" y="1576070"/>
          <a:ext cx="6385877" cy="631147"/>
        </p:xfrm>
        <a:graphic>
          <a:graphicData uri="http://schemas.openxmlformats.org/presentationml/2006/ole">
            <mc:AlternateContent xmlns:mc="http://schemas.openxmlformats.org/markup-compatibility/2006">
              <mc:Choice xmlns:v="urn:schemas-microsoft-com:vml" Requires="v">
                <p:oleObj name="Equation" r:id="rId3" imgW="3950970" imgH="391160" progId="Equation.DSMT4">
                  <p:embed/>
                </p:oleObj>
              </mc:Choice>
              <mc:Fallback>
                <p:oleObj name="Equation" r:id="rId3" imgW="3950970" imgH="391160" progId="Equation.DSMT4">
                  <p:embed/>
                  <p:pic>
                    <p:nvPicPr>
                      <p:cNvPr id="0" name=""/>
                      <p:cNvPicPr/>
                      <p:nvPr/>
                    </p:nvPicPr>
                    <p:blipFill>
                      <a:blip r:embed="rId4"/>
                      <a:stretch>
                        <a:fillRect/>
                      </a:stretch>
                    </p:blipFill>
                    <p:spPr>
                      <a:xfrm>
                        <a:off x="5166043" y="1576070"/>
                        <a:ext cx="6385877" cy="631147"/>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E1794D14-EC7F-3D49-CFF8-CED21397A0E5}"/>
              </a:ext>
            </a:extLst>
          </p:cNvPr>
          <p:cNvGraphicFramePr>
            <a:graphicFrameLocks noChangeAspect="1"/>
          </p:cNvGraphicFramePr>
          <p:nvPr>
            <p:extLst>
              <p:ext uri="{D42A27DB-BD31-4B8C-83A1-F6EECF244321}">
                <p14:modId xmlns:p14="http://schemas.microsoft.com/office/powerpoint/2010/main" val="3990510229"/>
              </p:ext>
            </p:extLst>
          </p:nvPr>
        </p:nvGraphicFramePr>
        <p:xfrm>
          <a:off x="5816283" y="2694133"/>
          <a:ext cx="1457960" cy="455613"/>
        </p:xfrm>
        <a:graphic>
          <a:graphicData uri="http://schemas.openxmlformats.org/presentationml/2006/ole">
            <mc:AlternateContent xmlns:mc="http://schemas.openxmlformats.org/markup-compatibility/2006">
              <mc:Choice xmlns:v="urn:schemas-microsoft-com:vml" Requires="v">
                <p:oleObj name="Equation" r:id="rId5" imgW="761767" imgH="238301" progId="Equation.DSMT4">
                  <p:embed/>
                </p:oleObj>
              </mc:Choice>
              <mc:Fallback>
                <p:oleObj name="Equation" r:id="rId5" imgW="761767" imgH="238301" progId="Equation.DSMT4">
                  <p:embed/>
                  <p:pic>
                    <p:nvPicPr>
                      <p:cNvPr id="0" name=""/>
                      <p:cNvPicPr/>
                      <p:nvPr/>
                    </p:nvPicPr>
                    <p:blipFill>
                      <a:blip r:embed="rId6"/>
                      <a:stretch>
                        <a:fillRect/>
                      </a:stretch>
                    </p:blipFill>
                    <p:spPr>
                      <a:xfrm>
                        <a:off x="5816283" y="2694133"/>
                        <a:ext cx="1457960" cy="455613"/>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69B4F7A2-F1DB-C20D-BDCD-F4CA8DFE92B0}"/>
              </a:ext>
            </a:extLst>
          </p:cNvPr>
          <p:cNvGraphicFramePr>
            <a:graphicFrameLocks noChangeAspect="1"/>
          </p:cNvGraphicFramePr>
          <p:nvPr>
            <p:extLst>
              <p:ext uri="{D42A27DB-BD31-4B8C-83A1-F6EECF244321}">
                <p14:modId xmlns:p14="http://schemas.microsoft.com/office/powerpoint/2010/main" val="1857626685"/>
              </p:ext>
            </p:extLst>
          </p:nvPr>
        </p:nvGraphicFramePr>
        <p:xfrm>
          <a:off x="5168582" y="3580782"/>
          <a:ext cx="1029017" cy="620437"/>
        </p:xfrm>
        <a:graphic>
          <a:graphicData uri="http://schemas.openxmlformats.org/presentationml/2006/ole">
            <mc:AlternateContent xmlns:mc="http://schemas.openxmlformats.org/markup-compatibility/2006">
              <mc:Choice xmlns:v="urn:schemas-microsoft-com:vml" Requires="v">
                <p:oleObj name="Equation" r:id="rId7" imgW="647340" imgH="391160" progId="Equation.DSMT4">
                  <p:embed/>
                </p:oleObj>
              </mc:Choice>
              <mc:Fallback>
                <p:oleObj name="Equation" r:id="rId7" imgW="647340" imgH="391160" progId="Equation.DSMT4">
                  <p:embed/>
                  <p:pic>
                    <p:nvPicPr>
                      <p:cNvPr id="0" name=""/>
                      <p:cNvPicPr/>
                      <p:nvPr/>
                    </p:nvPicPr>
                    <p:blipFill>
                      <a:blip r:embed="rId8"/>
                      <a:stretch>
                        <a:fillRect/>
                      </a:stretch>
                    </p:blipFill>
                    <p:spPr>
                      <a:xfrm>
                        <a:off x="5168582" y="3580782"/>
                        <a:ext cx="1029017" cy="620437"/>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88D72C93-0A0B-EF23-EEF0-F678A2D0426E}"/>
              </a:ext>
            </a:extLst>
          </p:cNvPr>
          <p:cNvGraphicFramePr>
            <a:graphicFrameLocks noChangeAspect="1"/>
          </p:cNvGraphicFramePr>
          <p:nvPr>
            <p:extLst>
              <p:ext uri="{D42A27DB-BD31-4B8C-83A1-F6EECF244321}">
                <p14:modId xmlns:p14="http://schemas.microsoft.com/office/powerpoint/2010/main" val="3432560754"/>
              </p:ext>
            </p:extLst>
          </p:nvPr>
        </p:nvGraphicFramePr>
        <p:xfrm>
          <a:off x="8142923" y="2693200"/>
          <a:ext cx="1214966" cy="455613"/>
        </p:xfrm>
        <a:graphic>
          <a:graphicData uri="http://schemas.openxmlformats.org/presentationml/2006/ole">
            <mc:AlternateContent xmlns:mc="http://schemas.openxmlformats.org/markup-compatibility/2006">
              <mc:Choice xmlns:v="urn:schemas-microsoft-com:vml" Requires="v">
                <p:oleObj name="Equation" r:id="rId9" imgW="609198" imgH="228928" progId="Equation.DSMT4">
                  <p:embed/>
                </p:oleObj>
              </mc:Choice>
              <mc:Fallback>
                <p:oleObj name="Equation" r:id="rId9" imgW="609198" imgH="228928" progId="Equation.DSMT4">
                  <p:embed/>
                  <p:pic>
                    <p:nvPicPr>
                      <p:cNvPr id="0" name=""/>
                      <p:cNvPicPr/>
                      <p:nvPr/>
                    </p:nvPicPr>
                    <p:blipFill>
                      <a:blip r:embed="rId10"/>
                      <a:stretch>
                        <a:fillRect/>
                      </a:stretch>
                    </p:blipFill>
                    <p:spPr>
                      <a:xfrm>
                        <a:off x="8142923" y="2693200"/>
                        <a:ext cx="1214966" cy="455613"/>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E48D3D1D-4DCD-17AD-27BB-156E07B7045F}"/>
              </a:ext>
            </a:extLst>
          </p:cNvPr>
          <p:cNvGraphicFramePr>
            <a:graphicFrameLocks noChangeAspect="1"/>
          </p:cNvGraphicFramePr>
          <p:nvPr>
            <p:extLst>
              <p:ext uri="{D42A27DB-BD31-4B8C-83A1-F6EECF244321}">
                <p14:modId xmlns:p14="http://schemas.microsoft.com/office/powerpoint/2010/main" val="3769238199"/>
              </p:ext>
            </p:extLst>
          </p:nvPr>
        </p:nvGraphicFramePr>
        <p:xfrm>
          <a:off x="5166043" y="4650784"/>
          <a:ext cx="5931060" cy="397702"/>
        </p:xfrm>
        <a:graphic>
          <a:graphicData uri="http://schemas.openxmlformats.org/presentationml/2006/ole">
            <mc:AlternateContent xmlns:mc="http://schemas.openxmlformats.org/markup-compatibility/2006">
              <mc:Choice xmlns:v="urn:schemas-microsoft-com:vml" Requires="v">
                <p:oleObj name="Equation" r:id="rId11" imgW="3551195" imgH="238301" progId="Equation.DSMT4">
                  <p:embed/>
                </p:oleObj>
              </mc:Choice>
              <mc:Fallback>
                <p:oleObj name="Equation" r:id="rId11" imgW="3551195" imgH="238301" progId="Equation.DSMT4">
                  <p:embed/>
                  <p:pic>
                    <p:nvPicPr>
                      <p:cNvPr id="0" name=""/>
                      <p:cNvPicPr/>
                      <p:nvPr/>
                    </p:nvPicPr>
                    <p:blipFill>
                      <a:blip r:embed="rId12"/>
                      <a:stretch>
                        <a:fillRect/>
                      </a:stretch>
                    </p:blipFill>
                    <p:spPr>
                      <a:xfrm>
                        <a:off x="5166043" y="4650784"/>
                        <a:ext cx="5931060" cy="397702"/>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1AFB78D1-5FEC-5104-0717-D265E1D3FEE3}"/>
              </a:ext>
            </a:extLst>
          </p:cNvPr>
          <p:cNvGraphicFramePr>
            <a:graphicFrameLocks noChangeAspect="1"/>
          </p:cNvGraphicFramePr>
          <p:nvPr>
            <p:extLst>
              <p:ext uri="{D42A27DB-BD31-4B8C-83A1-F6EECF244321}">
                <p14:modId xmlns:p14="http://schemas.microsoft.com/office/powerpoint/2010/main" val="147280996"/>
              </p:ext>
            </p:extLst>
          </p:nvPr>
        </p:nvGraphicFramePr>
        <p:xfrm>
          <a:off x="5166043" y="5483182"/>
          <a:ext cx="5931060" cy="633258"/>
        </p:xfrm>
        <a:graphic>
          <a:graphicData uri="http://schemas.openxmlformats.org/presentationml/2006/ole">
            <mc:AlternateContent xmlns:mc="http://schemas.openxmlformats.org/markup-compatibility/2006">
              <mc:Choice xmlns:v="urn:schemas-microsoft-com:vml" Requires="v">
                <p:oleObj name="Equation" r:id="rId13" imgW="4103539" imgH="438748" progId="Equation.DSMT4">
                  <p:embed/>
                </p:oleObj>
              </mc:Choice>
              <mc:Fallback>
                <p:oleObj name="Equation" r:id="rId13" imgW="4103539" imgH="438748" progId="Equation.DSMT4">
                  <p:embed/>
                  <p:pic>
                    <p:nvPicPr>
                      <p:cNvPr id="0" name=""/>
                      <p:cNvPicPr/>
                      <p:nvPr/>
                    </p:nvPicPr>
                    <p:blipFill>
                      <a:blip r:embed="rId14"/>
                      <a:stretch>
                        <a:fillRect/>
                      </a:stretch>
                    </p:blipFill>
                    <p:spPr>
                      <a:xfrm>
                        <a:off x="5166043" y="5483182"/>
                        <a:ext cx="5931060" cy="633258"/>
                      </a:xfrm>
                      <a:prstGeom prst="rect">
                        <a:avLst/>
                      </a:prstGeom>
                    </p:spPr>
                  </p:pic>
                </p:oleObj>
              </mc:Fallback>
            </mc:AlternateContent>
          </a:graphicData>
        </a:graphic>
      </p:graphicFrame>
    </p:spTree>
    <p:extLst>
      <p:ext uri="{BB962C8B-B14F-4D97-AF65-F5344CB8AC3E}">
        <p14:creationId xmlns:p14="http://schemas.microsoft.com/office/powerpoint/2010/main" val="3306251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6485D-0162-5879-E789-3F4EFA022D39}"/>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4133C67D-5FA9-6A4C-E1C2-4DC28B9215CC}"/>
              </a:ext>
            </a:extLst>
          </p:cNvPr>
          <p:cNvSpPr txBox="1"/>
          <p:nvPr/>
        </p:nvSpPr>
        <p:spPr>
          <a:xfrm>
            <a:off x="5140643" y="327372"/>
            <a:ext cx="2326958" cy="584775"/>
          </a:xfrm>
          <a:prstGeom prst="rect">
            <a:avLst/>
          </a:prstGeom>
          <a:noFill/>
        </p:spPr>
        <p:txBody>
          <a:bodyPr wrap="square" rtlCol="0">
            <a:spAutoFit/>
          </a:bodyPr>
          <a:lstStyle/>
          <a:p>
            <a:r>
              <a:rPr lang="en-US" sz="3200" b="1" u="sng"/>
              <a:t>AC Circuits</a:t>
            </a:r>
          </a:p>
        </p:txBody>
      </p:sp>
      <p:pic>
        <p:nvPicPr>
          <p:cNvPr id="10" name="Picture 9">
            <a:extLst>
              <a:ext uri="{FF2B5EF4-FFF2-40B4-BE49-F238E27FC236}">
                <a16:creationId xmlns:a16="http://schemas.microsoft.com/office/drawing/2014/main" id="{C3DACBFE-C9CF-88BA-25ED-057E53510547}"/>
              </a:ext>
            </a:extLst>
          </p:cNvPr>
          <p:cNvPicPr>
            <a:picLocks noChangeAspect="1"/>
          </p:cNvPicPr>
          <p:nvPr/>
        </p:nvPicPr>
        <p:blipFill>
          <a:blip r:embed="rId2"/>
          <a:stretch>
            <a:fillRect/>
          </a:stretch>
        </p:blipFill>
        <p:spPr>
          <a:xfrm>
            <a:off x="596037" y="1064390"/>
            <a:ext cx="3258005" cy="2676899"/>
          </a:xfrm>
          <a:prstGeom prst="rect">
            <a:avLst/>
          </a:prstGeom>
        </p:spPr>
      </p:pic>
      <p:graphicFrame>
        <p:nvGraphicFramePr>
          <p:cNvPr id="14" name="Object 13">
            <a:extLst>
              <a:ext uri="{FF2B5EF4-FFF2-40B4-BE49-F238E27FC236}">
                <a16:creationId xmlns:a16="http://schemas.microsoft.com/office/drawing/2014/main" id="{D211D7FD-8985-CA54-588E-00F4F44645E3}"/>
              </a:ext>
            </a:extLst>
          </p:cNvPr>
          <p:cNvGraphicFramePr>
            <a:graphicFrameLocks noChangeAspect="1"/>
          </p:cNvGraphicFramePr>
          <p:nvPr>
            <p:extLst>
              <p:ext uri="{D42A27DB-BD31-4B8C-83A1-F6EECF244321}">
                <p14:modId xmlns:p14="http://schemas.microsoft.com/office/powerpoint/2010/main" val="844008128"/>
              </p:ext>
            </p:extLst>
          </p:nvPr>
        </p:nvGraphicFramePr>
        <p:xfrm>
          <a:off x="4700588" y="1653223"/>
          <a:ext cx="4453572" cy="751274"/>
        </p:xfrm>
        <a:graphic>
          <a:graphicData uri="http://schemas.openxmlformats.org/presentationml/2006/ole">
            <mc:AlternateContent xmlns:mc="http://schemas.openxmlformats.org/markup-compatibility/2006">
              <mc:Choice xmlns:v="urn:schemas-microsoft-com:vml" Requires="v">
                <p:oleObj name="Equation" r:id="rId3" imgW="2485009" imgH="419641" progId="Equation.DSMT4">
                  <p:embed/>
                </p:oleObj>
              </mc:Choice>
              <mc:Fallback>
                <p:oleObj name="Equation" r:id="rId3" imgW="2485009" imgH="419641" progId="Equation.DSMT4">
                  <p:embed/>
                  <p:pic>
                    <p:nvPicPr>
                      <p:cNvPr id="0" name=""/>
                      <p:cNvPicPr/>
                      <p:nvPr/>
                    </p:nvPicPr>
                    <p:blipFill>
                      <a:blip r:embed="rId4"/>
                      <a:stretch>
                        <a:fillRect/>
                      </a:stretch>
                    </p:blipFill>
                    <p:spPr>
                      <a:xfrm>
                        <a:off x="4700588" y="1653223"/>
                        <a:ext cx="4453572" cy="751274"/>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662AD362-A9CE-B8EA-266E-00F6847DDD0B}"/>
              </a:ext>
            </a:extLst>
          </p:cNvPr>
          <p:cNvGraphicFramePr>
            <a:graphicFrameLocks noChangeAspect="1"/>
          </p:cNvGraphicFramePr>
          <p:nvPr>
            <p:extLst>
              <p:ext uri="{D42A27DB-BD31-4B8C-83A1-F6EECF244321}">
                <p14:modId xmlns:p14="http://schemas.microsoft.com/office/powerpoint/2010/main" val="2343327368"/>
              </p:ext>
            </p:extLst>
          </p:nvPr>
        </p:nvGraphicFramePr>
        <p:xfrm>
          <a:off x="4700588" y="2760662"/>
          <a:ext cx="4052888" cy="668338"/>
        </p:xfrm>
        <a:graphic>
          <a:graphicData uri="http://schemas.openxmlformats.org/presentationml/2006/ole">
            <mc:AlternateContent xmlns:mc="http://schemas.openxmlformats.org/markup-compatibility/2006">
              <mc:Choice xmlns:v="urn:schemas-microsoft-com:vml" Requires="v">
                <p:oleObj name="Equation" r:id="rId5" imgW="2539800" imgH="419040" progId="Equation.DSMT4">
                  <p:embed/>
                </p:oleObj>
              </mc:Choice>
              <mc:Fallback>
                <p:oleObj name="Equation" r:id="rId5" imgW="2539800" imgH="419040" progId="Equation.DSMT4">
                  <p:embed/>
                  <p:pic>
                    <p:nvPicPr>
                      <p:cNvPr id="0" name=""/>
                      <p:cNvPicPr/>
                      <p:nvPr/>
                    </p:nvPicPr>
                    <p:blipFill>
                      <a:blip r:embed="rId6"/>
                      <a:stretch>
                        <a:fillRect/>
                      </a:stretch>
                    </p:blipFill>
                    <p:spPr>
                      <a:xfrm>
                        <a:off x="4700588" y="2760662"/>
                        <a:ext cx="4052888" cy="668338"/>
                      </a:xfrm>
                      <a:prstGeom prst="rect">
                        <a:avLst/>
                      </a:prstGeom>
                      <a:solidFill>
                        <a:srgbClr val="CCFFCC"/>
                      </a:solidFill>
                    </p:spPr>
                  </p:pic>
                </p:oleObj>
              </mc:Fallback>
            </mc:AlternateContent>
          </a:graphicData>
        </a:graphic>
      </p:graphicFrame>
      <p:pic>
        <p:nvPicPr>
          <p:cNvPr id="16" name="Picture 15">
            <a:extLst>
              <a:ext uri="{FF2B5EF4-FFF2-40B4-BE49-F238E27FC236}">
                <a16:creationId xmlns:a16="http://schemas.microsoft.com/office/drawing/2014/main" id="{71451E7C-A46E-FB7D-6D43-C3069F130AE0}"/>
              </a:ext>
            </a:extLst>
          </p:cNvPr>
          <p:cNvPicPr>
            <a:picLocks noChangeAspect="1"/>
          </p:cNvPicPr>
          <p:nvPr/>
        </p:nvPicPr>
        <p:blipFill>
          <a:blip r:embed="rId7"/>
          <a:stretch>
            <a:fillRect/>
          </a:stretch>
        </p:blipFill>
        <p:spPr>
          <a:xfrm>
            <a:off x="405510" y="4218162"/>
            <a:ext cx="3639058" cy="2038635"/>
          </a:xfrm>
          <a:prstGeom prst="rect">
            <a:avLst/>
          </a:prstGeom>
        </p:spPr>
      </p:pic>
      <p:graphicFrame>
        <p:nvGraphicFramePr>
          <p:cNvPr id="17" name="Object 16">
            <a:extLst>
              <a:ext uri="{FF2B5EF4-FFF2-40B4-BE49-F238E27FC236}">
                <a16:creationId xmlns:a16="http://schemas.microsoft.com/office/drawing/2014/main" id="{620F1D17-162E-CE9A-55B5-0D12266C6670}"/>
              </a:ext>
            </a:extLst>
          </p:cNvPr>
          <p:cNvGraphicFramePr>
            <a:graphicFrameLocks noChangeAspect="1"/>
          </p:cNvGraphicFramePr>
          <p:nvPr>
            <p:extLst>
              <p:ext uri="{D42A27DB-BD31-4B8C-83A1-F6EECF244321}">
                <p14:modId xmlns:p14="http://schemas.microsoft.com/office/powerpoint/2010/main" val="2576329384"/>
              </p:ext>
            </p:extLst>
          </p:nvPr>
        </p:nvGraphicFramePr>
        <p:xfrm>
          <a:off x="4603432" y="5204777"/>
          <a:ext cx="7183058" cy="674501"/>
        </p:xfrm>
        <a:graphic>
          <a:graphicData uri="http://schemas.openxmlformats.org/presentationml/2006/ole">
            <mc:AlternateContent xmlns:mc="http://schemas.openxmlformats.org/markup-compatibility/2006">
              <mc:Choice xmlns:v="urn:schemas-microsoft-com:vml" Requires="v">
                <p:oleObj name="Equation" r:id="rId8" imgW="4736880" imgH="444240" progId="Equation.DSMT4">
                  <p:embed/>
                </p:oleObj>
              </mc:Choice>
              <mc:Fallback>
                <p:oleObj name="Equation" r:id="rId8" imgW="4736880" imgH="444240" progId="Equation.DSMT4">
                  <p:embed/>
                  <p:pic>
                    <p:nvPicPr>
                      <p:cNvPr id="0" name=""/>
                      <p:cNvPicPr/>
                      <p:nvPr/>
                    </p:nvPicPr>
                    <p:blipFill>
                      <a:blip r:embed="rId9"/>
                      <a:stretch>
                        <a:fillRect/>
                      </a:stretch>
                    </p:blipFill>
                    <p:spPr>
                      <a:xfrm>
                        <a:off x="4603432" y="5204777"/>
                        <a:ext cx="7183058" cy="674501"/>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FF463B67-92DD-C747-0283-CA0A87AC31E1}"/>
              </a:ext>
            </a:extLst>
          </p:cNvPr>
          <p:cNvGraphicFramePr>
            <a:graphicFrameLocks noChangeAspect="1"/>
          </p:cNvGraphicFramePr>
          <p:nvPr>
            <p:extLst>
              <p:ext uri="{D42A27DB-BD31-4B8C-83A1-F6EECF244321}">
                <p14:modId xmlns:p14="http://schemas.microsoft.com/office/powerpoint/2010/main" val="3598159863"/>
              </p:ext>
            </p:extLst>
          </p:nvPr>
        </p:nvGraphicFramePr>
        <p:xfrm>
          <a:off x="4603432" y="4245910"/>
          <a:ext cx="4306888" cy="655781"/>
        </p:xfrm>
        <a:graphic>
          <a:graphicData uri="http://schemas.openxmlformats.org/presentationml/2006/ole">
            <mc:AlternateContent xmlns:mc="http://schemas.openxmlformats.org/markup-compatibility/2006">
              <mc:Choice xmlns:v="urn:schemas-microsoft-com:vml" Requires="v">
                <p:oleObj name="Equation" r:id="rId10" imgW="3085920" imgH="469800" progId="Equation.DSMT4">
                  <p:embed/>
                </p:oleObj>
              </mc:Choice>
              <mc:Fallback>
                <p:oleObj name="Equation" r:id="rId10" imgW="3085920" imgH="469800" progId="Equation.DSMT4">
                  <p:embed/>
                  <p:pic>
                    <p:nvPicPr>
                      <p:cNvPr id="0" name=""/>
                      <p:cNvPicPr/>
                      <p:nvPr/>
                    </p:nvPicPr>
                    <p:blipFill>
                      <a:blip r:embed="rId11"/>
                      <a:stretch>
                        <a:fillRect/>
                      </a:stretch>
                    </p:blipFill>
                    <p:spPr>
                      <a:xfrm>
                        <a:off x="4603432" y="4245910"/>
                        <a:ext cx="4306888" cy="655781"/>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D4CA8D33-D5E3-ED45-F31A-503951FEF4AD}"/>
              </a:ext>
            </a:extLst>
          </p:cNvPr>
          <p:cNvGraphicFramePr>
            <a:graphicFrameLocks noChangeAspect="1"/>
          </p:cNvGraphicFramePr>
          <p:nvPr>
            <p:extLst>
              <p:ext uri="{D42A27DB-BD31-4B8C-83A1-F6EECF244321}">
                <p14:modId xmlns:p14="http://schemas.microsoft.com/office/powerpoint/2010/main" val="699355095"/>
              </p:ext>
            </p:extLst>
          </p:nvPr>
        </p:nvGraphicFramePr>
        <p:xfrm>
          <a:off x="4603432" y="6155930"/>
          <a:ext cx="2092008" cy="383269"/>
        </p:xfrm>
        <a:graphic>
          <a:graphicData uri="http://schemas.openxmlformats.org/presentationml/2006/ole">
            <mc:AlternateContent xmlns:mc="http://schemas.openxmlformats.org/markup-compatibility/2006">
              <mc:Choice xmlns:v="urn:schemas-microsoft-com:vml" Requires="v">
                <p:oleObj name="Equation" r:id="rId12" imgW="1247182" imgH="228928" progId="Equation.DSMT4">
                  <p:embed/>
                </p:oleObj>
              </mc:Choice>
              <mc:Fallback>
                <p:oleObj name="Equation" r:id="rId12" imgW="1247182" imgH="228928" progId="Equation.DSMT4">
                  <p:embed/>
                  <p:pic>
                    <p:nvPicPr>
                      <p:cNvPr id="0" name=""/>
                      <p:cNvPicPr/>
                      <p:nvPr/>
                    </p:nvPicPr>
                    <p:blipFill>
                      <a:blip r:embed="rId13"/>
                      <a:stretch>
                        <a:fillRect/>
                      </a:stretch>
                    </p:blipFill>
                    <p:spPr>
                      <a:xfrm>
                        <a:off x="4603432" y="6155930"/>
                        <a:ext cx="2092008" cy="383269"/>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3FA18FDD-A8A6-EFC7-BB6C-489A3912F04F}"/>
              </a:ext>
            </a:extLst>
          </p:cNvPr>
          <p:cNvGraphicFramePr>
            <a:graphicFrameLocks noChangeAspect="1"/>
          </p:cNvGraphicFramePr>
          <p:nvPr>
            <p:extLst>
              <p:ext uri="{D42A27DB-BD31-4B8C-83A1-F6EECF244321}">
                <p14:modId xmlns:p14="http://schemas.microsoft.com/office/powerpoint/2010/main" val="2336070062"/>
              </p:ext>
            </p:extLst>
          </p:nvPr>
        </p:nvGraphicFramePr>
        <p:xfrm>
          <a:off x="7467601" y="6152653"/>
          <a:ext cx="1175099" cy="386546"/>
        </p:xfrm>
        <a:graphic>
          <a:graphicData uri="http://schemas.openxmlformats.org/presentationml/2006/ole">
            <mc:AlternateContent xmlns:mc="http://schemas.openxmlformats.org/markup-compatibility/2006">
              <mc:Choice xmlns:v="urn:schemas-microsoft-com:vml" Requires="v">
                <p:oleObj name="Equation" r:id="rId14" imgW="723625" imgH="238301" progId="Equation.DSMT4">
                  <p:embed/>
                </p:oleObj>
              </mc:Choice>
              <mc:Fallback>
                <p:oleObj name="Equation" r:id="rId14" imgW="723625" imgH="238301" progId="Equation.DSMT4">
                  <p:embed/>
                  <p:pic>
                    <p:nvPicPr>
                      <p:cNvPr id="0" name=""/>
                      <p:cNvPicPr/>
                      <p:nvPr/>
                    </p:nvPicPr>
                    <p:blipFill>
                      <a:blip r:embed="rId15"/>
                      <a:stretch>
                        <a:fillRect/>
                      </a:stretch>
                    </p:blipFill>
                    <p:spPr>
                      <a:xfrm>
                        <a:off x="7467601" y="6152653"/>
                        <a:ext cx="1175099" cy="386546"/>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08479032-DC85-B10F-8591-5B1342642E9F}"/>
              </a:ext>
            </a:extLst>
          </p:cNvPr>
          <p:cNvSpPr txBox="1"/>
          <p:nvPr/>
        </p:nvSpPr>
        <p:spPr>
          <a:xfrm>
            <a:off x="6908737" y="6152653"/>
            <a:ext cx="497428" cy="369332"/>
          </a:xfrm>
          <a:prstGeom prst="rect">
            <a:avLst/>
          </a:prstGeom>
          <a:noFill/>
        </p:spPr>
        <p:txBody>
          <a:bodyPr wrap="square" rtlCol="0">
            <a:spAutoFit/>
          </a:bodyPr>
          <a:lstStyle/>
          <a:p>
            <a:r>
              <a:rPr lang="en-US"/>
              <a:t>=</a:t>
            </a:r>
          </a:p>
        </p:txBody>
      </p:sp>
      <p:graphicFrame>
        <p:nvGraphicFramePr>
          <p:cNvPr id="2" name="Object 1">
            <a:extLst>
              <a:ext uri="{FF2B5EF4-FFF2-40B4-BE49-F238E27FC236}">
                <a16:creationId xmlns:a16="http://schemas.microsoft.com/office/drawing/2014/main" id="{8BADBD03-CF28-480E-F482-DB0F1F7DAC86}"/>
              </a:ext>
            </a:extLst>
          </p:cNvPr>
          <p:cNvGraphicFramePr>
            <a:graphicFrameLocks noChangeAspect="1"/>
          </p:cNvGraphicFramePr>
          <p:nvPr>
            <p:extLst>
              <p:ext uri="{D42A27DB-BD31-4B8C-83A1-F6EECF244321}">
                <p14:modId xmlns:p14="http://schemas.microsoft.com/office/powerpoint/2010/main" val="4242100314"/>
              </p:ext>
            </p:extLst>
          </p:nvPr>
        </p:nvGraphicFramePr>
        <p:xfrm>
          <a:off x="2225039" y="3880907"/>
          <a:ext cx="1536382" cy="337255"/>
        </p:xfrm>
        <a:graphic>
          <a:graphicData uri="http://schemas.openxmlformats.org/presentationml/2006/ole">
            <mc:AlternateContent xmlns:mc="http://schemas.openxmlformats.org/markup-compatibility/2006">
              <mc:Choice xmlns:v="urn:schemas-microsoft-com:vml" Requires="v">
                <p:oleObj name="Equation" r:id="rId16" imgW="1041120" imgH="228600" progId="Equation.DSMT4">
                  <p:embed/>
                </p:oleObj>
              </mc:Choice>
              <mc:Fallback>
                <p:oleObj name="Equation" r:id="rId16" imgW="1041120" imgH="228600" progId="Equation.DSMT4">
                  <p:embed/>
                  <p:pic>
                    <p:nvPicPr>
                      <p:cNvPr id="0" name=""/>
                      <p:cNvPicPr/>
                      <p:nvPr/>
                    </p:nvPicPr>
                    <p:blipFill>
                      <a:blip r:embed="rId17"/>
                      <a:stretch>
                        <a:fillRect/>
                      </a:stretch>
                    </p:blipFill>
                    <p:spPr>
                      <a:xfrm>
                        <a:off x="2225039" y="3880907"/>
                        <a:ext cx="1536382" cy="337255"/>
                      </a:xfrm>
                      <a:prstGeom prst="rect">
                        <a:avLst/>
                      </a:prstGeom>
                    </p:spPr>
                  </p:pic>
                </p:oleObj>
              </mc:Fallback>
            </mc:AlternateContent>
          </a:graphicData>
        </a:graphic>
      </p:graphicFrame>
    </p:spTree>
    <p:extLst>
      <p:ext uri="{BB962C8B-B14F-4D97-AF65-F5344CB8AC3E}">
        <p14:creationId xmlns:p14="http://schemas.microsoft.com/office/powerpoint/2010/main" val="940673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7FACC-268A-DF8D-8CE5-767AE80B9048}"/>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CFE609AD-0B66-91EC-C2E2-4C08D9296E9C}"/>
              </a:ext>
            </a:extLst>
          </p:cNvPr>
          <p:cNvSpPr txBox="1"/>
          <p:nvPr/>
        </p:nvSpPr>
        <p:spPr>
          <a:xfrm>
            <a:off x="4044568" y="327372"/>
            <a:ext cx="4453572" cy="584775"/>
          </a:xfrm>
          <a:prstGeom prst="rect">
            <a:avLst/>
          </a:prstGeom>
          <a:noFill/>
        </p:spPr>
        <p:txBody>
          <a:bodyPr wrap="square" rtlCol="0">
            <a:spAutoFit/>
          </a:bodyPr>
          <a:lstStyle/>
          <a:p>
            <a:r>
              <a:rPr lang="en-US" sz="3200" b="1" u="sng"/>
              <a:t>Radios and Transformers</a:t>
            </a:r>
          </a:p>
        </p:txBody>
      </p:sp>
      <p:graphicFrame>
        <p:nvGraphicFramePr>
          <p:cNvPr id="17" name="Object 16">
            <a:extLst>
              <a:ext uri="{FF2B5EF4-FFF2-40B4-BE49-F238E27FC236}">
                <a16:creationId xmlns:a16="http://schemas.microsoft.com/office/drawing/2014/main" id="{7E4AFA17-F80D-9B8E-F39A-048836DFDB2B}"/>
              </a:ext>
            </a:extLst>
          </p:cNvPr>
          <p:cNvGraphicFramePr>
            <a:graphicFrameLocks noChangeAspect="1"/>
          </p:cNvGraphicFramePr>
          <p:nvPr>
            <p:extLst>
              <p:ext uri="{D42A27DB-BD31-4B8C-83A1-F6EECF244321}">
                <p14:modId xmlns:p14="http://schemas.microsoft.com/office/powerpoint/2010/main" val="4114579706"/>
              </p:ext>
            </p:extLst>
          </p:nvPr>
        </p:nvGraphicFramePr>
        <p:xfrm>
          <a:off x="4826000" y="1595024"/>
          <a:ext cx="4333875" cy="673100"/>
        </p:xfrm>
        <a:graphic>
          <a:graphicData uri="http://schemas.openxmlformats.org/presentationml/2006/ole">
            <mc:AlternateContent xmlns:mc="http://schemas.openxmlformats.org/markup-compatibility/2006">
              <mc:Choice xmlns:v="urn:schemas-microsoft-com:vml" Requires="v">
                <p:oleObj name="Equation" r:id="rId2" imgW="2857320" imgH="444240" progId="Equation.DSMT4">
                  <p:embed/>
                </p:oleObj>
              </mc:Choice>
              <mc:Fallback>
                <p:oleObj name="Equation" r:id="rId2" imgW="2857320" imgH="444240" progId="Equation.DSMT4">
                  <p:embed/>
                  <p:pic>
                    <p:nvPicPr>
                      <p:cNvPr id="17" name="Object 16">
                        <a:extLst>
                          <a:ext uri="{FF2B5EF4-FFF2-40B4-BE49-F238E27FC236}">
                            <a16:creationId xmlns:a16="http://schemas.microsoft.com/office/drawing/2014/main" id="{620F1D17-162E-CE9A-55B5-0D12266C6670}"/>
                          </a:ext>
                        </a:extLst>
                      </p:cNvPr>
                      <p:cNvPicPr/>
                      <p:nvPr/>
                    </p:nvPicPr>
                    <p:blipFill>
                      <a:blip r:embed="rId3"/>
                      <a:stretch>
                        <a:fillRect/>
                      </a:stretch>
                    </p:blipFill>
                    <p:spPr>
                      <a:xfrm>
                        <a:off x="4826000" y="1595024"/>
                        <a:ext cx="4333875" cy="673100"/>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C425AD46-155D-D387-5580-A3190D2516CF}"/>
              </a:ext>
            </a:extLst>
          </p:cNvPr>
          <p:cNvGraphicFramePr>
            <a:graphicFrameLocks noChangeAspect="1"/>
          </p:cNvGraphicFramePr>
          <p:nvPr>
            <p:extLst>
              <p:ext uri="{D42A27DB-BD31-4B8C-83A1-F6EECF244321}">
                <p14:modId xmlns:p14="http://schemas.microsoft.com/office/powerpoint/2010/main" val="1934710407"/>
              </p:ext>
            </p:extLst>
          </p:nvPr>
        </p:nvGraphicFramePr>
        <p:xfrm>
          <a:off x="4826000" y="2912042"/>
          <a:ext cx="1279788" cy="678441"/>
        </p:xfrm>
        <a:graphic>
          <a:graphicData uri="http://schemas.openxmlformats.org/presentationml/2006/ole">
            <mc:AlternateContent xmlns:mc="http://schemas.openxmlformats.org/markup-compatibility/2006">
              <mc:Choice xmlns:v="urn:schemas-microsoft-com:vml" Requires="v">
                <p:oleObj name="Equation" r:id="rId4" imgW="790194" imgH="419641" progId="Equation.DSMT4">
                  <p:embed/>
                </p:oleObj>
              </mc:Choice>
              <mc:Fallback>
                <p:oleObj name="Equation" r:id="rId4" imgW="790194" imgH="419641" progId="Equation.DSMT4">
                  <p:embed/>
                  <p:pic>
                    <p:nvPicPr>
                      <p:cNvPr id="22" name="Object 21">
                        <a:extLst>
                          <a:ext uri="{FF2B5EF4-FFF2-40B4-BE49-F238E27FC236}">
                            <a16:creationId xmlns:a16="http://schemas.microsoft.com/office/drawing/2014/main" id="{C00E95D3-4B08-C2FA-8C95-02D318E98135}"/>
                          </a:ext>
                        </a:extLst>
                      </p:cNvPr>
                      <p:cNvPicPr/>
                      <p:nvPr/>
                    </p:nvPicPr>
                    <p:blipFill>
                      <a:blip r:embed="rId5"/>
                      <a:stretch>
                        <a:fillRect/>
                      </a:stretch>
                    </p:blipFill>
                    <p:spPr>
                      <a:xfrm>
                        <a:off x="4826000" y="2912042"/>
                        <a:ext cx="1279788" cy="678441"/>
                      </a:xfrm>
                      <a:prstGeom prst="rect">
                        <a:avLst/>
                      </a:prstGeom>
                    </p:spPr>
                  </p:pic>
                </p:oleObj>
              </mc:Fallback>
            </mc:AlternateContent>
          </a:graphicData>
        </a:graphic>
      </p:graphicFrame>
      <p:pic>
        <p:nvPicPr>
          <p:cNvPr id="2" name="Picture 1">
            <a:extLst>
              <a:ext uri="{FF2B5EF4-FFF2-40B4-BE49-F238E27FC236}">
                <a16:creationId xmlns:a16="http://schemas.microsoft.com/office/drawing/2014/main" id="{8295ED87-570F-5880-DDFA-3BA4EA35536C}"/>
              </a:ext>
            </a:extLst>
          </p:cNvPr>
          <p:cNvPicPr>
            <a:picLocks noChangeAspect="1"/>
          </p:cNvPicPr>
          <p:nvPr/>
        </p:nvPicPr>
        <p:blipFill>
          <a:blip r:embed="rId6"/>
          <a:stretch>
            <a:fillRect/>
          </a:stretch>
        </p:blipFill>
        <p:spPr>
          <a:xfrm>
            <a:off x="435991" y="1252905"/>
            <a:ext cx="3526410" cy="2406794"/>
          </a:xfrm>
          <a:prstGeom prst="rect">
            <a:avLst/>
          </a:prstGeom>
        </p:spPr>
      </p:pic>
      <p:sp>
        <p:nvSpPr>
          <p:cNvPr id="3" name="TextBox 2">
            <a:extLst>
              <a:ext uri="{FF2B5EF4-FFF2-40B4-BE49-F238E27FC236}">
                <a16:creationId xmlns:a16="http://schemas.microsoft.com/office/drawing/2014/main" id="{60B101DD-3C0F-3D76-8C65-F5FFA0DAF683}"/>
              </a:ext>
            </a:extLst>
          </p:cNvPr>
          <p:cNvSpPr txBox="1"/>
          <p:nvPr/>
        </p:nvSpPr>
        <p:spPr>
          <a:xfrm>
            <a:off x="4725797" y="2419324"/>
            <a:ext cx="4036853" cy="383269"/>
          </a:xfrm>
          <a:prstGeom prst="rect">
            <a:avLst/>
          </a:prstGeom>
          <a:noFill/>
        </p:spPr>
        <p:txBody>
          <a:bodyPr wrap="square" rtlCol="0">
            <a:spAutoFit/>
          </a:bodyPr>
          <a:lstStyle/>
          <a:p>
            <a:r>
              <a:rPr lang="en-US"/>
              <a:t>max current at resonance</a:t>
            </a:r>
          </a:p>
        </p:txBody>
      </p:sp>
      <p:pic>
        <p:nvPicPr>
          <p:cNvPr id="4" name="Picture 3">
            <a:extLst>
              <a:ext uri="{FF2B5EF4-FFF2-40B4-BE49-F238E27FC236}">
                <a16:creationId xmlns:a16="http://schemas.microsoft.com/office/drawing/2014/main" id="{EA55E68E-FD81-880A-B31C-A48A8777281F}"/>
              </a:ext>
            </a:extLst>
          </p:cNvPr>
          <p:cNvPicPr>
            <a:picLocks noChangeAspect="1"/>
          </p:cNvPicPr>
          <p:nvPr/>
        </p:nvPicPr>
        <p:blipFill>
          <a:blip r:embed="rId7"/>
          <a:stretch>
            <a:fillRect/>
          </a:stretch>
        </p:blipFill>
        <p:spPr>
          <a:xfrm>
            <a:off x="1249287" y="3990297"/>
            <a:ext cx="2795281" cy="2630853"/>
          </a:xfrm>
          <a:prstGeom prst="rect">
            <a:avLst/>
          </a:prstGeom>
        </p:spPr>
      </p:pic>
      <p:graphicFrame>
        <p:nvGraphicFramePr>
          <p:cNvPr id="5" name="Object 4">
            <a:extLst>
              <a:ext uri="{FF2B5EF4-FFF2-40B4-BE49-F238E27FC236}">
                <a16:creationId xmlns:a16="http://schemas.microsoft.com/office/drawing/2014/main" id="{CDC0E70C-35FD-7DCE-77C5-AABEC346E65A}"/>
              </a:ext>
            </a:extLst>
          </p:cNvPr>
          <p:cNvGraphicFramePr>
            <a:graphicFrameLocks noChangeAspect="1"/>
          </p:cNvGraphicFramePr>
          <p:nvPr>
            <p:extLst>
              <p:ext uri="{D42A27DB-BD31-4B8C-83A1-F6EECF244321}">
                <p14:modId xmlns:p14="http://schemas.microsoft.com/office/powerpoint/2010/main" val="2437257428"/>
              </p:ext>
            </p:extLst>
          </p:nvPr>
        </p:nvGraphicFramePr>
        <p:xfrm>
          <a:off x="4725797" y="4249002"/>
          <a:ext cx="2049463" cy="1270000"/>
        </p:xfrm>
        <a:graphic>
          <a:graphicData uri="http://schemas.openxmlformats.org/presentationml/2006/ole">
            <mc:AlternateContent xmlns:mc="http://schemas.openxmlformats.org/markup-compatibility/2006">
              <mc:Choice xmlns:v="urn:schemas-microsoft-com:vml" Requires="v">
                <p:oleObj name="Equation" r:id="rId8" imgW="1473120" imgH="914400" progId="Equation.DSMT4">
                  <p:embed/>
                </p:oleObj>
              </mc:Choice>
              <mc:Fallback>
                <p:oleObj name="Equation" r:id="rId8" imgW="1473120" imgH="914400" progId="Equation.DSMT4">
                  <p:embed/>
                  <p:pic>
                    <p:nvPicPr>
                      <p:cNvPr id="0" name=""/>
                      <p:cNvPicPr/>
                      <p:nvPr/>
                    </p:nvPicPr>
                    <p:blipFill>
                      <a:blip r:embed="rId9"/>
                      <a:stretch>
                        <a:fillRect/>
                      </a:stretch>
                    </p:blipFill>
                    <p:spPr>
                      <a:xfrm>
                        <a:off x="4725797" y="4249002"/>
                        <a:ext cx="2049463" cy="127000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B4962A3B-8A58-8018-ACB3-3D74AADCA5F6}"/>
              </a:ext>
            </a:extLst>
          </p:cNvPr>
          <p:cNvGraphicFramePr>
            <a:graphicFrameLocks noChangeAspect="1"/>
          </p:cNvGraphicFramePr>
          <p:nvPr>
            <p:extLst>
              <p:ext uri="{D42A27DB-BD31-4B8C-83A1-F6EECF244321}">
                <p14:modId xmlns:p14="http://schemas.microsoft.com/office/powerpoint/2010/main" val="3626340234"/>
              </p:ext>
            </p:extLst>
          </p:nvPr>
        </p:nvGraphicFramePr>
        <p:xfrm>
          <a:off x="4738591" y="5670913"/>
          <a:ext cx="1083851" cy="682975"/>
        </p:xfrm>
        <a:graphic>
          <a:graphicData uri="http://schemas.openxmlformats.org/presentationml/2006/ole">
            <mc:AlternateContent xmlns:mc="http://schemas.openxmlformats.org/markup-compatibility/2006">
              <mc:Choice xmlns:v="urn:schemas-microsoft-com:vml" Requires="v">
                <p:oleObj name="Equation" r:id="rId10" imgW="694838" imgH="438748" progId="Equation.DSMT4">
                  <p:embed/>
                </p:oleObj>
              </mc:Choice>
              <mc:Fallback>
                <p:oleObj name="Equation" r:id="rId10" imgW="694838" imgH="438748" progId="Equation.DSMT4">
                  <p:embed/>
                  <p:pic>
                    <p:nvPicPr>
                      <p:cNvPr id="0" name=""/>
                      <p:cNvPicPr/>
                      <p:nvPr/>
                    </p:nvPicPr>
                    <p:blipFill>
                      <a:blip r:embed="rId11"/>
                      <a:stretch>
                        <a:fillRect/>
                      </a:stretch>
                    </p:blipFill>
                    <p:spPr>
                      <a:xfrm>
                        <a:off x="4738591" y="5670913"/>
                        <a:ext cx="1083851" cy="682975"/>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A13D68D4-D6CB-B853-53F1-FFB3918B9B1E}"/>
              </a:ext>
            </a:extLst>
          </p:cNvPr>
          <p:cNvGraphicFramePr>
            <a:graphicFrameLocks noChangeAspect="1"/>
          </p:cNvGraphicFramePr>
          <p:nvPr>
            <p:extLst>
              <p:ext uri="{D42A27DB-BD31-4B8C-83A1-F6EECF244321}">
                <p14:modId xmlns:p14="http://schemas.microsoft.com/office/powerpoint/2010/main" val="4133797157"/>
              </p:ext>
            </p:extLst>
          </p:nvPr>
        </p:nvGraphicFramePr>
        <p:xfrm>
          <a:off x="6689216" y="5816832"/>
          <a:ext cx="1157763" cy="391136"/>
        </p:xfrm>
        <a:graphic>
          <a:graphicData uri="http://schemas.openxmlformats.org/presentationml/2006/ole">
            <mc:AlternateContent xmlns:mc="http://schemas.openxmlformats.org/markup-compatibility/2006">
              <mc:Choice xmlns:v="urn:schemas-microsoft-com:vml" Requires="v">
                <p:oleObj name="Equation" r:id="rId12" imgW="704554" imgH="238301" progId="Equation.DSMT4">
                  <p:embed/>
                </p:oleObj>
              </mc:Choice>
              <mc:Fallback>
                <p:oleObj name="Equation" r:id="rId12" imgW="704554" imgH="238301" progId="Equation.DSMT4">
                  <p:embed/>
                  <p:pic>
                    <p:nvPicPr>
                      <p:cNvPr id="0" name=""/>
                      <p:cNvPicPr/>
                      <p:nvPr/>
                    </p:nvPicPr>
                    <p:blipFill>
                      <a:blip r:embed="rId13"/>
                      <a:stretch>
                        <a:fillRect/>
                      </a:stretch>
                    </p:blipFill>
                    <p:spPr>
                      <a:xfrm>
                        <a:off x="6689216" y="5816832"/>
                        <a:ext cx="1157763" cy="391136"/>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340B4705-CDEE-50B6-7434-E7FC6FC6AA9D}"/>
              </a:ext>
            </a:extLst>
          </p:cNvPr>
          <p:cNvSpPr txBox="1"/>
          <p:nvPr/>
        </p:nvSpPr>
        <p:spPr>
          <a:xfrm>
            <a:off x="6105788" y="5816832"/>
            <a:ext cx="300082" cy="369332"/>
          </a:xfrm>
          <a:prstGeom prst="rect">
            <a:avLst/>
          </a:prstGeom>
          <a:noFill/>
        </p:spPr>
        <p:txBody>
          <a:bodyPr wrap="none" rtlCol="0">
            <a:spAutoFit/>
          </a:bodyPr>
          <a:lstStyle/>
          <a:p>
            <a:r>
              <a:rPr lang="en-US"/>
              <a:t>+</a:t>
            </a:r>
          </a:p>
        </p:txBody>
      </p:sp>
      <p:cxnSp>
        <p:nvCxnSpPr>
          <p:cNvPr id="11" name="Straight Arrow Connector 10">
            <a:extLst>
              <a:ext uri="{FF2B5EF4-FFF2-40B4-BE49-F238E27FC236}">
                <a16:creationId xmlns:a16="http://schemas.microsoft.com/office/drawing/2014/main" id="{0AED746E-95F1-7444-638D-FD0AEB0A997B}"/>
              </a:ext>
            </a:extLst>
          </p:cNvPr>
          <p:cNvCxnSpPr/>
          <p:nvPr/>
        </p:nvCxnSpPr>
        <p:spPr>
          <a:xfrm>
            <a:off x="8088122" y="6001498"/>
            <a:ext cx="6299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2" name="Object 11">
            <a:extLst>
              <a:ext uri="{FF2B5EF4-FFF2-40B4-BE49-F238E27FC236}">
                <a16:creationId xmlns:a16="http://schemas.microsoft.com/office/drawing/2014/main" id="{DBB397FA-3D91-4902-CF46-CDF7DA072BEE}"/>
              </a:ext>
            </a:extLst>
          </p:cNvPr>
          <p:cNvGraphicFramePr>
            <a:graphicFrameLocks noChangeAspect="1"/>
          </p:cNvGraphicFramePr>
          <p:nvPr>
            <p:extLst>
              <p:ext uri="{D42A27DB-BD31-4B8C-83A1-F6EECF244321}">
                <p14:modId xmlns:p14="http://schemas.microsoft.com/office/powerpoint/2010/main" val="2212497251"/>
              </p:ext>
            </p:extLst>
          </p:nvPr>
        </p:nvGraphicFramePr>
        <p:xfrm>
          <a:off x="9175877" y="5597584"/>
          <a:ext cx="1482090" cy="785508"/>
        </p:xfrm>
        <a:graphic>
          <a:graphicData uri="http://schemas.openxmlformats.org/presentationml/2006/ole">
            <mc:AlternateContent xmlns:mc="http://schemas.openxmlformats.org/markup-compatibility/2006">
              <mc:Choice xmlns:v="urn:schemas-microsoft-com:vml" Requires="v">
                <p:oleObj name="Equation" r:id="rId14" imgW="952119" imgH="505444" progId="Equation.DSMT4">
                  <p:embed/>
                </p:oleObj>
              </mc:Choice>
              <mc:Fallback>
                <p:oleObj name="Equation" r:id="rId14" imgW="952119" imgH="505444" progId="Equation.DSMT4">
                  <p:embed/>
                  <p:pic>
                    <p:nvPicPr>
                      <p:cNvPr id="0" name=""/>
                      <p:cNvPicPr/>
                      <p:nvPr/>
                    </p:nvPicPr>
                    <p:blipFill>
                      <a:blip r:embed="rId15"/>
                      <a:stretch>
                        <a:fillRect/>
                      </a:stretch>
                    </p:blipFill>
                    <p:spPr>
                      <a:xfrm>
                        <a:off x="9175877" y="5597584"/>
                        <a:ext cx="1482090" cy="785508"/>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059780FF-924C-E8EA-370C-9D6955BC509F}"/>
              </a:ext>
            </a:extLst>
          </p:cNvPr>
          <p:cNvSpPr txBox="1"/>
          <p:nvPr/>
        </p:nvSpPr>
        <p:spPr>
          <a:xfrm>
            <a:off x="9048115" y="4249002"/>
            <a:ext cx="2798445" cy="1200329"/>
          </a:xfrm>
          <a:prstGeom prst="rect">
            <a:avLst/>
          </a:prstGeom>
          <a:noFill/>
        </p:spPr>
        <p:txBody>
          <a:bodyPr wrap="square" rtlCol="0">
            <a:spAutoFit/>
          </a:bodyPr>
          <a:lstStyle/>
          <a:p>
            <a:r>
              <a:rPr lang="en-US"/>
              <a:t>assumes frequency large enough so that inductance impedances much larger than resistances.</a:t>
            </a:r>
          </a:p>
        </p:txBody>
      </p:sp>
    </p:spTree>
    <p:extLst>
      <p:ext uri="{BB962C8B-B14F-4D97-AF65-F5344CB8AC3E}">
        <p14:creationId xmlns:p14="http://schemas.microsoft.com/office/powerpoint/2010/main" val="1876861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13B02C5-8DE9-917F-A1BB-B78BBAB445A6}"/>
              </a:ext>
            </a:extLst>
          </p:cNvPr>
          <p:cNvSpPr txBox="1"/>
          <p:nvPr/>
        </p:nvSpPr>
        <p:spPr>
          <a:xfrm>
            <a:off x="604520" y="1294812"/>
            <a:ext cx="10556240" cy="923330"/>
          </a:xfrm>
          <a:prstGeom prst="rect">
            <a:avLst/>
          </a:prstGeom>
          <a:noFill/>
        </p:spPr>
        <p:txBody>
          <a:bodyPr wrap="square">
            <a:spAutoFit/>
          </a:bodyPr>
          <a:lstStyle/>
          <a:p>
            <a:r>
              <a:rPr lang="en-US" sz="1800">
                <a:effectLst/>
                <a:latin typeface="Calibri" panose="020F0502020204030204" pitchFamily="34" charset="0"/>
                <a:ea typeface="Calibri" panose="020F0502020204030204" pitchFamily="34" charset="0"/>
                <a:cs typeface="Times New Roman" panose="02020603050405020304" pitchFamily="18" charset="0"/>
              </a:rPr>
              <a:t>Suppose we rub a cloth against a balloon.  We will find that when we do, they attract each other.  To explain this, we surmise that rubbing the cloth against the balloon transferred something (electrons) to the balloon.  And thus the balloon became negatively charged, while the cloth consequently became positively charged. </a:t>
            </a:r>
            <a:endParaRPr lang="en-US"/>
          </a:p>
        </p:txBody>
      </p:sp>
      <p:graphicFrame>
        <p:nvGraphicFramePr>
          <p:cNvPr id="19" name="Object 18">
            <a:extLst>
              <a:ext uri="{FF2B5EF4-FFF2-40B4-BE49-F238E27FC236}">
                <a16:creationId xmlns:a16="http://schemas.microsoft.com/office/drawing/2014/main" id="{41F7D770-8724-A68D-FE5E-6CBFC0A93058}"/>
              </a:ext>
            </a:extLst>
          </p:cNvPr>
          <p:cNvGraphicFramePr>
            <a:graphicFrameLocks noChangeAspect="1"/>
          </p:cNvGraphicFramePr>
          <p:nvPr>
            <p:extLst>
              <p:ext uri="{D42A27DB-BD31-4B8C-83A1-F6EECF244321}">
                <p14:modId xmlns:p14="http://schemas.microsoft.com/office/powerpoint/2010/main" val="861679897"/>
              </p:ext>
            </p:extLst>
          </p:nvPr>
        </p:nvGraphicFramePr>
        <p:xfrm>
          <a:off x="2631122" y="2708592"/>
          <a:ext cx="3394075" cy="434975"/>
        </p:xfrm>
        <a:graphic>
          <a:graphicData uri="http://schemas.openxmlformats.org/presentationml/2006/ole">
            <mc:AlternateContent xmlns:mc="http://schemas.openxmlformats.org/markup-compatibility/2006">
              <mc:Choice xmlns:v="urn:schemas-microsoft-com:vml" Requires="v">
                <p:oleObj name="Equation" r:id="rId2" imgW="2184120" imgH="279360" progId="Equation.DSMT4">
                  <p:embed/>
                </p:oleObj>
              </mc:Choice>
              <mc:Fallback>
                <p:oleObj name="Equation" r:id="rId2" imgW="2184120" imgH="279360" progId="Equation.DSMT4">
                  <p:embed/>
                  <p:pic>
                    <p:nvPicPr>
                      <p:cNvPr id="0" name=""/>
                      <p:cNvPicPr/>
                      <p:nvPr/>
                    </p:nvPicPr>
                    <p:blipFill>
                      <a:blip r:embed="rId3"/>
                      <a:stretch>
                        <a:fillRect/>
                      </a:stretch>
                    </p:blipFill>
                    <p:spPr>
                      <a:xfrm>
                        <a:off x="2631122" y="2708592"/>
                        <a:ext cx="3394075" cy="434975"/>
                      </a:xfrm>
                      <a:prstGeom prst="rect">
                        <a:avLst/>
                      </a:prstGeom>
                      <a:solidFill>
                        <a:srgbClr val="CCFFCC"/>
                      </a:solidFill>
                    </p:spPr>
                  </p:pic>
                </p:oleObj>
              </mc:Fallback>
            </mc:AlternateContent>
          </a:graphicData>
        </a:graphic>
      </p:graphicFrame>
      <p:graphicFrame>
        <p:nvGraphicFramePr>
          <p:cNvPr id="20" name="Object 19">
            <a:extLst>
              <a:ext uri="{FF2B5EF4-FFF2-40B4-BE49-F238E27FC236}">
                <a16:creationId xmlns:a16="http://schemas.microsoft.com/office/drawing/2014/main" id="{3C801E0E-1129-A25A-1932-562405EE9514}"/>
              </a:ext>
            </a:extLst>
          </p:cNvPr>
          <p:cNvGraphicFramePr>
            <a:graphicFrameLocks noChangeAspect="1"/>
          </p:cNvGraphicFramePr>
          <p:nvPr>
            <p:extLst>
              <p:ext uri="{D42A27DB-BD31-4B8C-83A1-F6EECF244321}">
                <p14:modId xmlns:p14="http://schemas.microsoft.com/office/powerpoint/2010/main" val="1677738034"/>
              </p:ext>
            </p:extLst>
          </p:nvPr>
        </p:nvGraphicFramePr>
        <p:xfrm>
          <a:off x="670559" y="5250676"/>
          <a:ext cx="3657600" cy="910061"/>
        </p:xfrm>
        <a:graphic>
          <a:graphicData uri="http://schemas.openxmlformats.org/presentationml/2006/ole">
            <mc:AlternateContent xmlns:mc="http://schemas.openxmlformats.org/markup-compatibility/2006">
              <mc:Choice xmlns:v="urn:schemas-microsoft-com:vml" Requires="v">
                <p:oleObj name="Equation" r:id="rId4" imgW="2342155" imgH="581873" progId="Equation.DSMT4">
                  <p:embed/>
                </p:oleObj>
              </mc:Choice>
              <mc:Fallback>
                <p:oleObj name="Equation" r:id="rId4" imgW="2342155" imgH="581873" progId="Equation.DSMT4">
                  <p:embed/>
                  <p:pic>
                    <p:nvPicPr>
                      <p:cNvPr id="0" name=""/>
                      <p:cNvPicPr/>
                      <p:nvPr/>
                    </p:nvPicPr>
                    <p:blipFill>
                      <a:blip r:embed="rId5"/>
                      <a:stretch>
                        <a:fillRect/>
                      </a:stretch>
                    </p:blipFill>
                    <p:spPr>
                      <a:xfrm>
                        <a:off x="670559" y="5250676"/>
                        <a:ext cx="3657600" cy="910061"/>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0D4BFCC1-3A10-0D77-1984-4629D1D88BB4}"/>
              </a:ext>
            </a:extLst>
          </p:cNvPr>
          <p:cNvSpPr txBox="1"/>
          <p:nvPr/>
        </p:nvSpPr>
        <p:spPr>
          <a:xfrm>
            <a:off x="3020059" y="377584"/>
            <a:ext cx="6390640" cy="584775"/>
          </a:xfrm>
          <a:prstGeom prst="rect">
            <a:avLst/>
          </a:prstGeom>
          <a:noFill/>
        </p:spPr>
        <p:txBody>
          <a:bodyPr wrap="square" rtlCol="0">
            <a:spAutoFit/>
          </a:bodyPr>
          <a:lstStyle/>
          <a:p>
            <a:r>
              <a:rPr lang="en-US" sz="3200" b="1" u="sng"/>
              <a:t>Electric Force and Potential Energy</a:t>
            </a:r>
          </a:p>
        </p:txBody>
      </p:sp>
      <p:graphicFrame>
        <p:nvGraphicFramePr>
          <p:cNvPr id="22" name="Object 21">
            <a:extLst>
              <a:ext uri="{FF2B5EF4-FFF2-40B4-BE49-F238E27FC236}">
                <a16:creationId xmlns:a16="http://schemas.microsoft.com/office/drawing/2014/main" id="{9AB0A6F8-6E68-F1B3-7528-3D40AC2E6437}"/>
              </a:ext>
            </a:extLst>
          </p:cNvPr>
          <p:cNvGraphicFramePr>
            <a:graphicFrameLocks noChangeAspect="1"/>
          </p:cNvGraphicFramePr>
          <p:nvPr>
            <p:extLst>
              <p:ext uri="{D42A27DB-BD31-4B8C-83A1-F6EECF244321}">
                <p14:modId xmlns:p14="http://schemas.microsoft.com/office/powerpoint/2010/main" val="2680637548"/>
              </p:ext>
            </p:extLst>
          </p:nvPr>
        </p:nvGraphicFramePr>
        <p:xfrm>
          <a:off x="670560" y="2736214"/>
          <a:ext cx="728980" cy="323991"/>
        </p:xfrm>
        <a:graphic>
          <a:graphicData uri="http://schemas.openxmlformats.org/presentationml/2006/ole">
            <mc:AlternateContent xmlns:mc="http://schemas.openxmlformats.org/markup-compatibility/2006">
              <mc:Choice xmlns:v="urn:schemas-microsoft-com:vml" Requires="v">
                <p:oleObj name="Equation" r:id="rId6" imgW="457200" imgH="203040" progId="Equation.DSMT4">
                  <p:embed/>
                </p:oleObj>
              </mc:Choice>
              <mc:Fallback>
                <p:oleObj name="Equation" r:id="rId6" imgW="457200" imgH="203040" progId="Equation.DSMT4">
                  <p:embed/>
                  <p:pic>
                    <p:nvPicPr>
                      <p:cNvPr id="0" name=""/>
                      <p:cNvPicPr/>
                      <p:nvPr/>
                    </p:nvPicPr>
                    <p:blipFill>
                      <a:blip r:embed="rId7"/>
                      <a:stretch>
                        <a:fillRect/>
                      </a:stretch>
                    </p:blipFill>
                    <p:spPr>
                      <a:xfrm>
                        <a:off x="670560" y="2736214"/>
                        <a:ext cx="728980" cy="323991"/>
                      </a:xfrm>
                      <a:prstGeom prst="rect">
                        <a:avLst/>
                      </a:prstGeom>
                      <a:solidFill>
                        <a:srgbClr val="CCFFCC"/>
                      </a:solidFill>
                    </p:spPr>
                  </p:pic>
                </p:oleObj>
              </mc:Fallback>
            </mc:AlternateContent>
          </a:graphicData>
        </a:graphic>
      </p:graphicFrame>
      <p:graphicFrame>
        <p:nvGraphicFramePr>
          <p:cNvPr id="24" name="Object 23">
            <a:extLst>
              <a:ext uri="{FF2B5EF4-FFF2-40B4-BE49-F238E27FC236}">
                <a16:creationId xmlns:a16="http://schemas.microsoft.com/office/drawing/2014/main" id="{E55637EA-918C-56C0-BC8C-19201F511133}"/>
              </a:ext>
            </a:extLst>
          </p:cNvPr>
          <p:cNvGraphicFramePr>
            <a:graphicFrameLocks noChangeAspect="1"/>
          </p:cNvGraphicFramePr>
          <p:nvPr>
            <p:extLst>
              <p:ext uri="{D42A27DB-BD31-4B8C-83A1-F6EECF244321}">
                <p14:modId xmlns:p14="http://schemas.microsoft.com/office/powerpoint/2010/main" val="153914669"/>
              </p:ext>
            </p:extLst>
          </p:nvPr>
        </p:nvGraphicFramePr>
        <p:xfrm>
          <a:off x="4737098" y="3568398"/>
          <a:ext cx="6215382" cy="1257446"/>
        </p:xfrm>
        <a:graphic>
          <a:graphicData uri="http://schemas.openxmlformats.org/presentationml/2006/ole">
            <mc:AlternateContent xmlns:mc="http://schemas.openxmlformats.org/markup-compatibility/2006">
              <mc:Choice xmlns:v="urn:schemas-microsoft-com:vml" Requires="v">
                <p:oleObj name="Equation" r:id="rId8" imgW="4394160" imgH="888840" progId="Equation.DSMT4">
                  <p:embed/>
                </p:oleObj>
              </mc:Choice>
              <mc:Fallback>
                <p:oleObj name="Equation" r:id="rId8" imgW="4394160" imgH="888840" progId="Equation.DSMT4">
                  <p:embed/>
                  <p:pic>
                    <p:nvPicPr>
                      <p:cNvPr id="0" name=""/>
                      <p:cNvPicPr/>
                      <p:nvPr/>
                    </p:nvPicPr>
                    <p:blipFill>
                      <a:blip r:embed="rId9"/>
                      <a:stretch>
                        <a:fillRect/>
                      </a:stretch>
                    </p:blipFill>
                    <p:spPr>
                      <a:xfrm>
                        <a:off x="4737098" y="3568398"/>
                        <a:ext cx="6215382" cy="1257446"/>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25" name="Ink 24">
                <a:extLst>
                  <a:ext uri="{FF2B5EF4-FFF2-40B4-BE49-F238E27FC236}">
                    <a16:creationId xmlns:a16="http://schemas.microsoft.com/office/drawing/2014/main" id="{5C7A8EF0-4DB9-5623-0CE3-83127ECDCAA4}"/>
                  </a:ext>
                </a:extLst>
              </p14:cNvPr>
              <p14:cNvContentPartPr/>
              <p14:nvPr/>
            </p14:nvContentPartPr>
            <p14:xfrm>
              <a:off x="6215379" y="2958205"/>
              <a:ext cx="367200" cy="452520"/>
            </p14:xfrm>
          </p:contentPart>
        </mc:Choice>
        <mc:Fallback xmlns="">
          <p:pic>
            <p:nvPicPr>
              <p:cNvPr id="25" name="Ink 24">
                <a:extLst>
                  <a:ext uri="{FF2B5EF4-FFF2-40B4-BE49-F238E27FC236}">
                    <a16:creationId xmlns:a16="http://schemas.microsoft.com/office/drawing/2014/main" id="{5C7A8EF0-4DB9-5623-0CE3-83127ECDCAA4}"/>
                  </a:ext>
                </a:extLst>
              </p:cNvPr>
              <p:cNvPicPr/>
              <p:nvPr/>
            </p:nvPicPr>
            <p:blipFill>
              <a:blip r:embed="rId11"/>
              <a:stretch>
                <a:fillRect/>
              </a:stretch>
            </p:blipFill>
            <p:spPr>
              <a:xfrm>
                <a:off x="6206379" y="2949205"/>
                <a:ext cx="384840" cy="470160"/>
              </a:xfrm>
              <a:prstGeom prst="rect">
                <a:avLst/>
              </a:prstGeom>
            </p:spPr>
          </p:pic>
        </mc:Fallback>
      </mc:AlternateContent>
    </p:spTree>
    <p:extLst>
      <p:ext uri="{BB962C8B-B14F-4D97-AF65-F5344CB8AC3E}">
        <p14:creationId xmlns:p14="http://schemas.microsoft.com/office/powerpoint/2010/main" val="3855014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EBA9FE-8524-D6A9-A1D3-84C82B757578}"/>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4E326754-014D-9E4B-8F32-10845C37B862}"/>
              </a:ext>
            </a:extLst>
          </p:cNvPr>
          <p:cNvSpPr txBox="1"/>
          <p:nvPr/>
        </p:nvSpPr>
        <p:spPr>
          <a:xfrm>
            <a:off x="4795044" y="148615"/>
            <a:ext cx="2234312" cy="584775"/>
          </a:xfrm>
          <a:prstGeom prst="rect">
            <a:avLst/>
          </a:prstGeom>
          <a:noFill/>
        </p:spPr>
        <p:txBody>
          <a:bodyPr wrap="square" rtlCol="0">
            <a:spAutoFit/>
          </a:bodyPr>
          <a:lstStyle/>
          <a:p>
            <a:r>
              <a:rPr lang="en-US" sz="3200" b="1" u="sng"/>
              <a:t>EM Waves</a:t>
            </a:r>
          </a:p>
        </p:txBody>
      </p:sp>
      <p:pic>
        <p:nvPicPr>
          <p:cNvPr id="10" name="Picture 9">
            <a:extLst>
              <a:ext uri="{FF2B5EF4-FFF2-40B4-BE49-F238E27FC236}">
                <a16:creationId xmlns:a16="http://schemas.microsoft.com/office/drawing/2014/main" id="{6E4744EA-5744-0627-2F8F-ADF22B221811}"/>
              </a:ext>
            </a:extLst>
          </p:cNvPr>
          <p:cNvPicPr>
            <a:picLocks noChangeAspect="1"/>
          </p:cNvPicPr>
          <p:nvPr/>
        </p:nvPicPr>
        <p:blipFill>
          <a:blip r:embed="rId2"/>
          <a:stretch>
            <a:fillRect/>
          </a:stretch>
        </p:blipFill>
        <p:spPr>
          <a:xfrm>
            <a:off x="475964" y="2108927"/>
            <a:ext cx="6195874" cy="2310673"/>
          </a:xfrm>
          <a:prstGeom prst="rect">
            <a:avLst/>
          </a:prstGeom>
        </p:spPr>
      </p:pic>
      <p:graphicFrame>
        <p:nvGraphicFramePr>
          <p:cNvPr id="13" name="Object 12">
            <a:extLst>
              <a:ext uri="{FF2B5EF4-FFF2-40B4-BE49-F238E27FC236}">
                <a16:creationId xmlns:a16="http://schemas.microsoft.com/office/drawing/2014/main" id="{43B673C8-5B98-5AB0-4C40-3A05519D4F62}"/>
              </a:ext>
            </a:extLst>
          </p:cNvPr>
          <p:cNvGraphicFramePr>
            <a:graphicFrameLocks noChangeAspect="1"/>
          </p:cNvGraphicFramePr>
          <p:nvPr>
            <p:extLst>
              <p:ext uri="{D42A27DB-BD31-4B8C-83A1-F6EECF244321}">
                <p14:modId xmlns:p14="http://schemas.microsoft.com/office/powerpoint/2010/main" val="3643019717"/>
              </p:ext>
            </p:extLst>
          </p:nvPr>
        </p:nvGraphicFramePr>
        <p:xfrm>
          <a:off x="1714183" y="1697990"/>
          <a:ext cx="1994217" cy="489598"/>
        </p:xfrm>
        <a:graphic>
          <a:graphicData uri="http://schemas.openxmlformats.org/presentationml/2006/ole">
            <mc:AlternateContent xmlns:mc="http://schemas.openxmlformats.org/markup-compatibility/2006">
              <mc:Choice xmlns:v="urn:schemas-microsoft-com:vml" Requires="v">
                <p:oleObj name="Equation" r:id="rId3" imgW="1590104" imgH="391160" progId="Equation.DSMT4">
                  <p:embed/>
                </p:oleObj>
              </mc:Choice>
              <mc:Fallback>
                <p:oleObj name="Equation" r:id="rId3" imgW="1590104" imgH="391160" progId="Equation.DSMT4">
                  <p:embed/>
                  <p:pic>
                    <p:nvPicPr>
                      <p:cNvPr id="0" name=""/>
                      <p:cNvPicPr/>
                      <p:nvPr/>
                    </p:nvPicPr>
                    <p:blipFill>
                      <a:blip r:embed="rId4"/>
                      <a:stretch>
                        <a:fillRect/>
                      </a:stretch>
                    </p:blipFill>
                    <p:spPr>
                      <a:xfrm>
                        <a:off x="1714183" y="1697990"/>
                        <a:ext cx="1994217" cy="489598"/>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6A92E6B9-5EED-4372-1823-539A98B9A17C}"/>
              </a:ext>
            </a:extLst>
          </p:cNvPr>
          <p:cNvGraphicFramePr>
            <a:graphicFrameLocks noChangeAspect="1"/>
          </p:cNvGraphicFramePr>
          <p:nvPr>
            <p:extLst>
              <p:ext uri="{D42A27DB-BD31-4B8C-83A1-F6EECF244321}">
                <p14:modId xmlns:p14="http://schemas.microsoft.com/office/powerpoint/2010/main" val="2324987469"/>
              </p:ext>
            </p:extLst>
          </p:nvPr>
        </p:nvGraphicFramePr>
        <p:xfrm>
          <a:off x="1445895" y="4029075"/>
          <a:ext cx="2030040" cy="489598"/>
        </p:xfrm>
        <a:graphic>
          <a:graphicData uri="http://schemas.openxmlformats.org/presentationml/2006/ole">
            <mc:AlternateContent xmlns:mc="http://schemas.openxmlformats.org/markup-compatibility/2006">
              <mc:Choice xmlns:v="urn:schemas-microsoft-com:vml" Requires="v">
                <p:oleObj name="Equation" r:id="rId5" imgW="1618530" imgH="391160" progId="Equation.DSMT4">
                  <p:embed/>
                </p:oleObj>
              </mc:Choice>
              <mc:Fallback>
                <p:oleObj name="Equation" r:id="rId5" imgW="1618530" imgH="391160" progId="Equation.DSMT4">
                  <p:embed/>
                  <p:pic>
                    <p:nvPicPr>
                      <p:cNvPr id="0" name=""/>
                      <p:cNvPicPr/>
                      <p:nvPr/>
                    </p:nvPicPr>
                    <p:blipFill>
                      <a:blip r:embed="rId6"/>
                      <a:stretch>
                        <a:fillRect/>
                      </a:stretch>
                    </p:blipFill>
                    <p:spPr>
                      <a:xfrm>
                        <a:off x="1445895" y="4029075"/>
                        <a:ext cx="2030040" cy="489598"/>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24F634B1-2AA3-DA08-63C5-B3A25082A175}"/>
              </a:ext>
            </a:extLst>
          </p:cNvPr>
          <p:cNvGraphicFramePr>
            <a:graphicFrameLocks noChangeAspect="1"/>
          </p:cNvGraphicFramePr>
          <p:nvPr>
            <p:extLst>
              <p:ext uri="{D42A27DB-BD31-4B8C-83A1-F6EECF244321}">
                <p14:modId xmlns:p14="http://schemas.microsoft.com/office/powerpoint/2010/main" val="3440416261"/>
              </p:ext>
            </p:extLst>
          </p:nvPr>
        </p:nvGraphicFramePr>
        <p:xfrm>
          <a:off x="6905625" y="2241550"/>
          <a:ext cx="4467225" cy="1689100"/>
        </p:xfrm>
        <a:graphic>
          <a:graphicData uri="http://schemas.openxmlformats.org/presentationml/2006/ole">
            <mc:AlternateContent xmlns:mc="http://schemas.openxmlformats.org/markup-compatibility/2006">
              <mc:Choice xmlns:v="urn:schemas-microsoft-com:vml" Requires="v">
                <p:oleObj name="Equation" r:id="rId7" imgW="3225600" imgH="1218960" progId="Equation.DSMT4">
                  <p:embed/>
                </p:oleObj>
              </mc:Choice>
              <mc:Fallback>
                <p:oleObj name="Equation" r:id="rId7" imgW="3225600" imgH="1218960" progId="Equation.DSMT4">
                  <p:embed/>
                  <p:pic>
                    <p:nvPicPr>
                      <p:cNvPr id="0" name=""/>
                      <p:cNvPicPr/>
                      <p:nvPr/>
                    </p:nvPicPr>
                    <p:blipFill>
                      <a:blip r:embed="rId8"/>
                      <a:stretch>
                        <a:fillRect/>
                      </a:stretch>
                    </p:blipFill>
                    <p:spPr>
                      <a:xfrm>
                        <a:off x="6905625" y="2241550"/>
                        <a:ext cx="4467225" cy="1689100"/>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1CFE1B39-EF41-EB4A-C3BF-85B29AE0A552}"/>
              </a:ext>
            </a:extLst>
          </p:cNvPr>
          <p:cNvGraphicFramePr>
            <a:graphicFrameLocks noChangeAspect="1"/>
          </p:cNvGraphicFramePr>
          <p:nvPr>
            <p:extLst>
              <p:ext uri="{D42A27DB-BD31-4B8C-83A1-F6EECF244321}">
                <p14:modId xmlns:p14="http://schemas.microsoft.com/office/powerpoint/2010/main" val="753700874"/>
              </p:ext>
            </p:extLst>
          </p:nvPr>
        </p:nvGraphicFramePr>
        <p:xfrm>
          <a:off x="6905625" y="4096562"/>
          <a:ext cx="3168650" cy="971550"/>
        </p:xfrm>
        <a:graphic>
          <a:graphicData uri="http://schemas.openxmlformats.org/presentationml/2006/ole">
            <mc:AlternateContent xmlns:mc="http://schemas.openxmlformats.org/markup-compatibility/2006">
              <mc:Choice xmlns:v="urn:schemas-microsoft-com:vml" Requires="v">
                <p:oleObj name="Equation" r:id="rId9" imgW="2323800" imgH="711000" progId="Equation.DSMT4">
                  <p:embed/>
                </p:oleObj>
              </mc:Choice>
              <mc:Fallback>
                <p:oleObj name="Equation" r:id="rId9" imgW="2323800" imgH="711000" progId="Equation.DSMT4">
                  <p:embed/>
                  <p:pic>
                    <p:nvPicPr>
                      <p:cNvPr id="0" name=""/>
                      <p:cNvPicPr/>
                      <p:nvPr/>
                    </p:nvPicPr>
                    <p:blipFill>
                      <a:blip r:embed="rId10"/>
                      <a:stretch>
                        <a:fillRect/>
                      </a:stretch>
                    </p:blipFill>
                    <p:spPr>
                      <a:xfrm>
                        <a:off x="6905625" y="4096562"/>
                        <a:ext cx="3168650" cy="971550"/>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9A1EDD47-7C2A-4B93-4288-AA4056EBE9EF}"/>
              </a:ext>
            </a:extLst>
          </p:cNvPr>
          <p:cNvGraphicFramePr>
            <a:graphicFrameLocks noChangeAspect="1"/>
          </p:cNvGraphicFramePr>
          <p:nvPr>
            <p:extLst>
              <p:ext uri="{D42A27DB-BD31-4B8C-83A1-F6EECF244321}">
                <p14:modId xmlns:p14="http://schemas.microsoft.com/office/powerpoint/2010/main" val="49374542"/>
              </p:ext>
            </p:extLst>
          </p:nvPr>
        </p:nvGraphicFramePr>
        <p:xfrm>
          <a:off x="10411777" y="4190548"/>
          <a:ext cx="620077" cy="620077"/>
        </p:xfrm>
        <a:graphic>
          <a:graphicData uri="http://schemas.openxmlformats.org/presentationml/2006/ole">
            <mc:AlternateContent xmlns:mc="http://schemas.openxmlformats.org/markup-compatibility/2006">
              <mc:Choice xmlns:v="urn:schemas-microsoft-com:vml" Requires="v">
                <p:oleObj name="Equation" r:id="rId11" imgW="399775" imgH="400533" progId="Equation.DSMT4">
                  <p:embed/>
                </p:oleObj>
              </mc:Choice>
              <mc:Fallback>
                <p:oleObj name="Equation" r:id="rId11" imgW="399775" imgH="400533" progId="Equation.DSMT4">
                  <p:embed/>
                  <p:pic>
                    <p:nvPicPr>
                      <p:cNvPr id="0" name=""/>
                      <p:cNvPicPr/>
                      <p:nvPr/>
                    </p:nvPicPr>
                    <p:blipFill>
                      <a:blip r:embed="rId12"/>
                      <a:stretch>
                        <a:fillRect/>
                      </a:stretch>
                    </p:blipFill>
                    <p:spPr>
                      <a:xfrm>
                        <a:off x="10411777" y="4190548"/>
                        <a:ext cx="620077" cy="620077"/>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128D973E-0164-0E34-28D1-6602A574C4D9}"/>
              </a:ext>
            </a:extLst>
          </p:cNvPr>
          <p:cNvGraphicFramePr>
            <a:graphicFrameLocks noChangeAspect="1"/>
          </p:cNvGraphicFramePr>
          <p:nvPr>
            <p:extLst>
              <p:ext uri="{D42A27DB-BD31-4B8C-83A1-F6EECF244321}">
                <p14:modId xmlns:p14="http://schemas.microsoft.com/office/powerpoint/2010/main" val="3178917138"/>
              </p:ext>
            </p:extLst>
          </p:nvPr>
        </p:nvGraphicFramePr>
        <p:xfrm>
          <a:off x="6857366" y="6072798"/>
          <a:ext cx="2185034" cy="616146"/>
        </p:xfrm>
        <a:graphic>
          <a:graphicData uri="http://schemas.openxmlformats.org/presentationml/2006/ole">
            <mc:AlternateContent xmlns:mc="http://schemas.openxmlformats.org/markup-compatibility/2006">
              <mc:Choice xmlns:v="urn:schemas-microsoft-com:vml" Requires="v">
                <p:oleObj name="Equation" r:id="rId13" imgW="1396800" imgH="393480" progId="Equation.DSMT4">
                  <p:embed/>
                </p:oleObj>
              </mc:Choice>
              <mc:Fallback>
                <p:oleObj name="Equation" r:id="rId13" imgW="1396800" imgH="393480" progId="Equation.DSMT4">
                  <p:embed/>
                  <p:pic>
                    <p:nvPicPr>
                      <p:cNvPr id="0" name=""/>
                      <p:cNvPicPr/>
                      <p:nvPr/>
                    </p:nvPicPr>
                    <p:blipFill>
                      <a:blip r:embed="rId14"/>
                      <a:stretch>
                        <a:fillRect/>
                      </a:stretch>
                    </p:blipFill>
                    <p:spPr>
                      <a:xfrm>
                        <a:off x="6857366" y="6072798"/>
                        <a:ext cx="2185034" cy="616146"/>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38E7EE0A-687C-DC31-5024-C8D2ECD36DBE}"/>
              </a:ext>
            </a:extLst>
          </p:cNvPr>
          <p:cNvGraphicFramePr>
            <a:graphicFrameLocks noChangeAspect="1"/>
          </p:cNvGraphicFramePr>
          <p:nvPr>
            <p:extLst>
              <p:ext uri="{D42A27DB-BD31-4B8C-83A1-F6EECF244321}">
                <p14:modId xmlns:p14="http://schemas.microsoft.com/office/powerpoint/2010/main" val="2931435682"/>
              </p:ext>
            </p:extLst>
          </p:nvPr>
        </p:nvGraphicFramePr>
        <p:xfrm>
          <a:off x="6857366" y="5317924"/>
          <a:ext cx="3592512" cy="588962"/>
        </p:xfrm>
        <a:graphic>
          <a:graphicData uri="http://schemas.openxmlformats.org/presentationml/2006/ole">
            <mc:AlternateContent xmlns:mc="http://schemas.openxmlformats.org/markup-compatibility/2006">
              <mc:Choice xmlns:v="urn:schemas-microsoft-com:vml" Requires="v">
                <p:oleObj name="Equation" r:id="rId15" imgW="2412720" imgH="393480" progId="Equation.DSMT4">
                  <p:embed/>
                </p:oleObj>
              </mc:Choice>
              <mc:Fallback>
                <p:oleObj name="Equation" r:id="rId15" imgW="2412720" imgH="393480" progId="Equation.DSMT4">
                  <p:embed/>
                  <p:pic>
                    <p:nvPicPr>
                      <p:cNvPr id="0" name=""/>
                      <p:cNvPicPr/>
                      <p:nvPr/>
                    </p:nvPicPr>
                    <p:blipFill>
                      <a:blip r:embed="rId16"/>
                      <a:stretch>
                        <a:fillRect/>
                      </a:stretch>
                    </p:blipFill>
                    <p:spPr>
                      <a:xfrm>
                        <a:off x="6857366" y="5317924"/>
                        <a:ext cx="3592512" cy="58896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5840598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C49746-6F22-4958-2483-5827ABB53C93}"/>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4BC8E579-62EF-FA44-DFF1-98B78756F318}"/>
              </a:ext>
            </a:extLst>
          </p:cNvPr>
          <p:cNvSpPr txBox="1"/>
          <p:nvPr/>
        </p:nvSpPr>
        <p:spPr>
          <a:xfrm>
            <a:off x="4189319" y="148615"/>
            <a:ext cx="3969161" cy="584775"/>
          </a:xfrm>
          <a:prstGeom prst="rect">
            <a:avLst/>
          </a:prstGeom>
          <a:noFill/>
        </p:spPr>
        <p:txBody>
          <a:bodyPr wrap="square" rtlCol="0">
            <a:spAutoFit/>
          </a:bodyPr>
          <a:lstStyle/>
          <a:p>
            <a:r>
              <a:rPr lang="en-US" sz="3200" b="1" u="sng"/>
              <a:t>EM Waves in Matter</a:t>
            </a:r>
          </a:p>
        </p:txBody>
      </p:sp>
      <p:sp>
        <p:nvSpPr>
          <p:cNvPr id="4" name="TextBox 3">
            <a:extLst>
              <a:ext uri="{FF2B5EF4-FFF2-40B4-BE49-F238E27FC236}">
                <a16:creationId xmlns:a16="http://schemas.microsoft.com/office/drawing/2014/main" id="{9E3F6C34-660E-F522-99F3-70480AB26E99}"/>
              </a:ext>
            </a:extLst>
          </p:cNvPr>
          <p:cNvSpPr txBox="1"/>
          <p:nvPr/>
        </p:nvSpPr>
        <p:spPr>
          <a:xfrm>
            <a:off x="6837680" y="1514007"/>
            <a:ext cx="3860800" cy="646331"/>
          </a:xfrm>
          <a:prstGeom prst="rect">
            <a:avLst/>
          </a:prstGeom>
          <a:noFill/>
        </p:spPr>
        <p:txBody>
          <a:bodyPr wrap="square" rtlCol="0">
            <a:spAutoFit/>
          </a:bodyPr>
          <a:lstStyle/>
          <a:p>
            <a:r>
              <a:rPr lang="en-US"/>
              <a:t>see how this cancels EM field in metal, and so metals are very reflective.</a:t>
            </a:r>
          </a:p>
        </p:txBody>
      </p:sp>
      <p:pic>
        <p:nvPicPr>
          <p:cNvPr id="5" name="Picture 4">
            <a:extLst>
              <a:ext uri="{FF2B5EF4-FFF2-40B4-BE49-F238E27FC236}">
                <a16:creationId xmlns:a16="http://schemas.microsoft.com/office/drawing/2014/main" id="{8085BD46-7D93-B75D-64CD-3E25211B9ABB}"/>
              </a:ext>
            </a:extLst>
          </p:cNvPr>
          <p:cNvPicPr>
            <a:picLocks noChangeAspect="1"/>
          </p:cNvPicPr>
          <p:nvPr/>
        </p:nvPicPr>
        <p:blipFill>
          <a:blip r:embed="rId2"/>
          <a:stretch>
            <a:fillRect/>
          </a:stretch>
        </p:blipFill>
        <p:spPr>
          <a:xfrm>
            <a:off x="406608" y="931742"/>
            <a:ext cx="6115904" cy="2857899"/>
          </a:xfrm>
          <a:prstGeom prst="rect">
            <a:avLst/>
          </a:prstGeom>
        </p:spPr>
      </p:pic>
      <p:cxnSp>
        <p:nvCxnSpPr>
          <p:cNvPr id="7" name="Straight Arrow Connector 6">
            <a:extLst>
              <a:ext uri="{FF2B5EF4-FFF2-40B4-BE49-F238E27FC236}">
                <a16:creationId xmlns:a16="http://schemas.microsoft.com/office/drawing/2014/main" id="{D5D550E9-1934-6862-5718-87FB856510D8}"/>
              </a:ext>
            </a:extLst>
          </p:cNvPr>
          <p:cNvCxnSpPr/>
          <p:nvPr/>
        </p:nvCxnSpPr>
        <p:spPr>
          <a:xfrm>
            <a:off x="4419600" y="1991360"/>
            <a:ext cx="0" cy="36933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8" name="Flowchart: Summing Junction 7">
            <a:extLst>
              <a:ext uri="{FF2B5EF4-FFF2-40B4-BE49-F238E27FC236}">
                <a16:creationId xmlns:a16="http://schemas.microsoft.com/office/drawing/2014/main" id="{957675A2-9633-9DF4-6A51-3CCF56122CAA}"/>
              </a:ext>
            </a:extLst>
          </p:cNvPr>
          <p:cNvSpPr/>
          <p:nvPr/>
        </p:nvSpPr>
        <p:spPr>
          <a:xfrm>
            <a:off x="4561840" y="1991359"/>
            <a:ext cx="304796" cy="294641"/>
          </a:xfrm>
          <a:prstGeom prst="flowChartSummingJunction">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D21F7245-48D4-3EEF-4817-D6FE50DEA660}"/>
              </a:ext>
            </a:extLst>
          </p:cNvPr>
          <p:cNvPicPr>
            <a:picLocks noChangeAspect="1"/>
          </p:cNvPicPr>
          <p:nvPr/>
        </p:nvPicPr>
        <p:blipFill>
          <a:blip r:embed="rId3"/>
          <a:stretch>
            <a:fillRect/>
          </a:stretch>
        </p:blipFill>
        <p:spPr>
          <a:xfrm>
            <a:off x="927006" y="4373272"/>
            <a:ext cx="3028633" cy="2169767"/>
          </a:xfrm>
          <a:prstGeom prst="rect">
            <a:avLst/>
          </a:prstGeom>
        </p:spPr>
      </p:pic>
      <p:pic>
        <p:nvPicPr>
          <p:cNvPr id="11" name="Picture 10">
            <a:extLst>
              <a:ext uri="{FF2B5EF4-FFF2-40B4-BE49-F238E27FC236}">
                <a16:creationId xmlns:a16="http://schemas.microsoft.com/office/drawing/2014/main" id="{1125329F-4209-1ACC-5946-51F2A4B283F3}"/>
              </a:ext>
            </a:extLst>
          </p:cNvPr>
          <p:cNvPicPr>
            <a:picLocks noChangeAspect="1"/>
          </p:cNvPicPr>
          <p:nvPr/>
        </p:nvPicPr>
        <p:blipFill>
          <a:blip r:embed="rId4"/>
          <a:stretch>
            <a:fillRect/>
          </a:stretch>
        </p:blipFill>
        <p:spPr>
          <a:xfrm>
            <a:off x="4714238" y="4376831"/>
            <a:ext cx="3210562" cy="2224416"/>
          </a:xfrm>
          <a:prstGeom prst="rect">
            <a:avLst/>
          </a:prstGeom>
        </p:spPr>
      </p:pic>
      <p:sp>
        <p:nvSpPr>
          <p:cNvPr id="17" name="TextBox 16">
            <a:extLst>
              <a:ext uri="{FF2B5EF4-FFF2-40B4-BE49-F238E27FC236}">
                <a16:creationId xmlns:a16="http://schemas.microsoft.com/office/drawing/2014/main" id="{4C9C28D1-7673-FFDF-D14A-EAB9E8BEF211}"/>
              </a:ext>
            </a:extLst>
          </p:cNvPr>
          <p:cNvSpPr txBox="1"/>
          <p:nvPr/>
        </p:nvSpPr>
        <p:spPr>
          <a:xfrm>
            <a:off x="6837680" y="2286000"/>
            <a:ext cx="5161280" cy="1754326"/>
          </a:xfrm>
          <a:prstGeom prst="rect">
            <a:avLst/>
          </a:prstGeom>
          <a:noFill/>
        </p:spPr>
        <p:txBody>
          <a:bodyPr wrap="square">
            <a:spAutoFit/>
          </a:bodyPr>
          <a:lstStyle/>
          <a:p>
            <a:pPr marL="0" marR="0">
              <a:buNone/>
            </a:pPr>
            <a:r>
              <a:rPr lang="en-US" sz="1800" i="1">
                <a:effectLst/>
                <a:latin typeface="Times New Roman" panose="02020603050405020304" pitchFamily="18" charset="0"/>
                <a:ea typeface="Times New Roman" panose="02020603050405020304" pitchFamily="18" charset="0"/>
                <a:cs typeface="Times New Roman" panose="02020603050405020304" pitchFamily="18" charset="0"/>
              </a:rPr>
              <a:t>Why is the sky blue?</a:t>
            </a:r>
          </a:p>
          <a:p>
            <a:r>
              <a:rPr lang="en-US" i="1">
                <a:latin typeface="Times New Roman" panose="02020603050405020304" pitchFamily="18" charset="0"/>
                <a:cs typeface="Times New Roman" panose="02020603050405020304" pitchFamily="18" charset="0"/>
              </a:rPr>
              <a:t>Why is water blue</a:t>
            </a:r>
          </a:p>
          <a:p>
            <a:r>
              <a:rPr lang="en-US" i="1">
                <a:latin typeface="Times New Roman" panose="02020603050405020304" pitchFamily="18" charset="0"/>
                <a:cs typeface="Times New Roman" panose="02020603050405020304" pitchFamily="18" charset="0"/>
              </a:rPr>
              <a:t>Why do objects have certain colors?</a:t>
            </a:r>
            <a:endParaRPr lang="en-US">
              <a:latin typeface="Times New Roman" panose="02020603050405020304" pitchFamily="18" charset="0"/>
              <a:cs typeface="Times New Roman" panose="02020603050405020304" pitchFamily="18" charset="0"/>
            </a:endParaRPr>
          </a:p>
          <a:p>
            <a:r>
              <a:rPr lang="en-US" i="1">
                <a:latin typeface="Times New Roman" panose="02020603050405020304" pitchFamily="18" charset="0"/>
                <a:cs typeface="Times New Roman" panose="02020603050405020304" pitchFamily="18" charset="0"/>
              </a:rPr>
              <a:t>Why do walls let radio waves through but not light?</a:t>
            </a:r>
            <a:endParaRPr lang="en-US">
              <a:latin typeface="Times New Roman" panose="02020603050405020304" pitchFamily="18" charset="0"/>
              <a:cs typeface="Times New Roman" panose="02020603050405020304" pitchFamily="18" charset="0"/>
            </a:endParaRPr>
          </a:p>
          <a:p>
            <a:r>
              <a:rPr lang="en-US" i="1">
                <a:latin typeface="Times New Roman" panose="02020603050405020304" pitchFamily="18" charset="0"/>
                <a:cs typeface="Times New Roman" panose="02020603050405020304" pitchFamily="18" charset="0"/>
              </a:rPr>
              <a:t>Why do they allow x-rays to penetrate?</a:t>
            </a:r>
            <a:endParaRPr lang="en-US">
              <a:latin typeface="Times New Roman" panose="02020603050405020304" pitchFamily="18" charset="0"/>
              <a:cs typeface="Times New Roman" panose="02020603050405020304" pitchFamily="18" charset="0"/>
            </a:endParaRPr>
          </a:p>
          <a:p>
            <a:r>
              <a:rPr lang="en-US" i="1">
                <a:latin typeface="Times New Roman" panose="02020603050405020304" pitchFamily="18" charset="0"/>
                <a:cs typeface="Times New Roman" panose="02020603050405020304" pitchFamily="18" charset="0"/>
              </a:rPr>
              <a:t>Why do metals burst into flames in a microwave?</a:t>
            </a:r>
          </a:p>
        </p:txBody>
      </p:sp>
    </p:spTree>
    <p:extLst>
      <p:ext uri="{BB962C8B-B14F-4D97-AF65-F5344CB8AC3E}">
        <p14:creationId xmlns:p14="http://schemas.microsoft.com/office/powerpoint/2010/main" val="230300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076C6A-99D5-7EC5-3F46-F0363D3D3109}"/>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CA1F18C8-8212-B6A2-F8AF-AFD3161C86D6}"/>
              </a:ext>
            </a:extLst>
          </p:cNvPr>
          <p:cNvSpPr txBox="1"/>
          <p:nvPr/>
        </p:nvSpPr>
        <p:spPr>
          <a:xfrm>
            <a:off x="4189319" y="148615"/>
            <a:ext cx="3969161" cy="584775"/>
          </a:xfrm>
          <a:prstGeom prst="rect">
            <a:avLst/>
          </a:prstGeom>
          <a:noFill/>
        </p:spPr>
        <p:txBody>
          <a:bodyPr wrap="square" rtlCol="0">
            <a:spAutoFit/>
          </a:bodyPr>
          <a:lstStyle/>
          <a:p>
            <a:r>
              <a:rPr lang="en-US" sz="3200" b="1" u="sng"/>
              <a:t>EM Waves in Matter</a:t>
            </a:r>
          </a:p>
        </p:txBody>
      </p:sp>
      <p:graphicFrame>
        <p:nvGraphicFramePr>
          <p:cNvPr id="2" name="Object 1">
            <a:extLst>
              <a:ext uri="{FF2B5EF4-FFF2-40B4-BE49-F238E27FC236}">
                <a16:creationId xmlns:a16="http://schemas.microsoft.com/office/drawing/2014/main" id="{33CA0B7A-BF37-F5D8-B34D-4092F8BDD168}"/>
              </a:ext>
            </a:extLst>
          </p:cNvPr>
          <p:cNvGraphicFramePr>
            <a:graphicFrameLocks noChangeAspect="1"/>
          </p:cNvGraphicFramePr>
          <p:nvPr>
            <p:extLst>
              <p:ext uri="{D42A27DB-BD31-4B8C-83A1-F6EECF244321}">
                <p14:modId xmlns:p14="http://schemas.microsoft.com/office/powerpoint/2010/main" val="2445726792"/>
              </p:ext>
            </p:extLst>
          </p:nvPr>
        </p:nvGraphicFramePr>
        <p:xfrm>
          <a:off x="639763" y="1156783"/>
          <a:ext cx="3969161" cy="410350"/>
        </p:xfrm>
        <a:graphic>
          <a:graphicData uri="http://schemas.openxmlformats.org/presentationml/2006/ole">
            <mc:AlternateContent xmlns:mc="http://schemas.openxmlformats.org/markup-compatibility/2006">
              <mc:Choice xmlns:v="urn:schemas-microsoft-com:vml" Requires="v">
                <p:oleObj name="Equation" r:id="rId2" imgW="2580005" imgH="267142" progId="Equation.DSMT4">
                  <p:embed/>
                </p:oleObj>
              </mc:Choice>
              <mc:Fallback>
                <p:oleObj name="Equation" r:id="rId2" imgW="2580005" imgH="267142" progId="Equation.DSMT4">
                  <p:embed/>
                  <p:pic>
                    <p:nvPicPr>
                      <p:cNvPr id="0" name=""/>
                      <p:cNvPicPr/>
                      <p:nvPr/>
                    </p:nvPicPr>
                    <p:blipFill>
                      <a:blip r:embed="rId3"/>
                      <a:stretch>
                        <a:fillRect/>
                      </a:stretch>
                    </p:blipFill>
                    <p:spPr>
                      <a:xfrm>
                        <a:off x="639763" y="1156783"/>
                        <a:ext cx="3969161" cy="41035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9AD455E3-50EA-D602-3389-76CBA4060F27}"/>
              </a:ext>
            </a:extLst>
          </p:cNvPr>
          <p:cNvGraphicFramePr>
            <a:graphicFrameLocks noChangeAspect="1"/>
          </p:cNvGraphicFramePr>
          <p:nvPr>
            <p:extLst>
              <p:ext uri="{D42A27DB-BD31-4B8C-83A1-F6EECF244321}">
                <p14:modId xmlns:p14="http://schemas.microsoft.com/office/powerpoint/2010/main" val="2964737405"/>
              </p:ext>
            </p:extLst>
          </p:nvPr>
        </p:nvGraphicFramePr>
        <p:xfrm>
          <a:off x="8733766" y="5778719"/>
          <a:ext cx="2330450" cy="634400"/>
        </p:xfrm>
        <a:graphic>
          <a:graphicData uri="http://schemas.openxmlformats.org/presentationml/2006/ole">
            <mc:AlternateContent xmlns:mc="http://schemas.openxmlformats.org/markup-compatibility/2006">
              <mc:Choice xmlns:v="urn:schemas-microsoft-com:vml" Requires="v">
                <p:oleObj name="Equation" r:id="rId4" imgW="1713886" imgH="467229" progId="Equation.DSMT4">
                  <p:embed/>
                </p:oleObj>
              </mc:Choice>
              <mc:Fallback>
                <p:oleObj name="Equation" r:id="rId4" imgW="1713886" imgH="467229" progId="Equation.DSMT4">
                  <p:embed/>
                  <p:pic>
                    <p:nvPicPr>
                      <p:cNvPr id="0" name=""/>
                      <p:cNvPicPr/>
                      <p:nvPr/>
                    </p:nvPicPr>
                    <p:blipFill>
                      <a:blip r:embed="rId5"/>
                      <a:stretch>
                        <a:fillRect/>
                      </a:stretch>
                    </p:blipFill>
                    <p:spPr>
                      <a:xfrm>
                        <a:off x="8733766" y="5778719"/>
                        <a:ext cx="2330450" cy="634400"/>
                      </a:xfrm>
                      <a:prstGeom prst="rect">
                        <a:avLst/>
                      </a:prstGeom>
                    </p:spPr>
                  </p:pic>
                </p:oleObj>
              </mc:Fallback>
            </mc:AlternateContent>
          </a:graphicData>
        </a:graphic>
      </p:graphicFrame>
      <p:pic>
        <p:nvPicPr>
          <p:cNvPr id="13" name="Picture 12">
            <a:extLst>
              <a:ext uri="{FF2B5EF4-FFF2-40B4-BE49-F238E27FC236}">
                <a16:creationId xmlns:a16="http://schemas.microsoft.com/office/drawing/2014/main" id="{D3C14539-7178-D04B-A32A-EB490ACB8CE0}"/>
              </a:ext>
            </a:extLst>
          </p:cNvPr>
          <p:cNvPicPr>
            <a:picLocks noChangeAspect="1"/>
          </p:cNvPicPr>
          <p:nvPr/>
        </p:nvPicPr>
        <p:blipFill>
          <a:blip r:embed="rId6"/>
          <a:stretch>
            <a:fillRect/>
          </a:stretch>
        </p:blipFill>
        <p:spPr>
          <a:xfrm>
            <a:off x="639763" y="1720589"/>
            <a:ext cx="4582477" cy="2168609"/>
          </a:xfrm>
          <a:prstGeom prst="rect">
            <a:avLst/>
          </a:prstGeom>
        </p:spPr>
      </p:pic>
      <p:graphicFrame>
        <p:nvGraphicFramePr>
          <p:cNvPr id="14" name="Object 13">
            <a:extLst>
              <a:ext uri="{FF2B5EF4-FFF2-40B4-BE49-F238E27FC236}">
                <a16:creationId xmlns:a16="http://schemas.microsoft.com/office/drawing/2014/main" id="{232F0620-317D-42DC-2925-EAEE41E84002}"/>
              </a:ext>
            </a:extLst>
          </p:cNvPr>
          <p:cNvGraphicFramePr>
            <a:graphicFrameLocks noChangeAspect="1"/>
          </p:cNvGraphicFramePr>
          <p:nvPr>
            <p:extLst>
              <p:ext uri="{D42A27DB-BD31-4B8C-83A1-F6EECF244321}">
                <p14:modId xmlns:p14="http://schemas.microsoft.com/office/powerpoint/2010/main" val="3163928829"/>
              </p:ext>
            </p:extLst>
          </p:nvPr>
        </p:nvGraphicFramePr>
        <p:xfrm>
          <a:off x="6379017" y="2252269"/>
          <a:ext cx="747367" cy="389931"/>
        </p:xfrm>
        <a:graphic>
          <a:graphicData uri="http://schemas.openxmlformats.org/presentationml/2006/ole">
            <mc:AlternateContent xmlns:mc="http://schemas.openxmlformats.org/markup-compatibility/2006">
              <mc:Choice xmlns:v="urn:schemas-microsoft-com:vml" Requires="v">
                <p:oleObj name="Equation" r:id="rId7" imgW="437917" imgH="228928" progId="Equation.DSMT4">
                  <p:embed/>
                </p:oleObj>
              </mc:Choice>
              <mc:Fallback>
                <p:oleObj name="Equation" r:id="rId7" imgW="437917" imgH="228928" progId="Equation.DSMT4">
                  <p:embed/>
                  <p:pic>
                    <p:nvPicPr>
                      <p:cNvPr id="0" name=""/>
                      <p:cNvPicPr/>
                      <p:nvPr/>
                    </p:nvPicPr>
                    <p:blipFill>
                      <a:blip r:embed="rId8"/>
                      <a:stretch>
                        <a:fillRect/>
                      </a:stretch>
                    </p:blipFill>
                    <p:spPr>
                      <a:xfrm>
                        <a:off x="6379017" y="2252269"/>
                        <a:ext cx="747367" cy="389931"/>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8077A3AE-0F32-E84A-78AE-859A47F72B7D}"/>
              </a:ext>
            </a:extLst>
          </p:cNvPr>
          <p:cNvGraphicFramePr>
            <a:graphicFrameLocks noChangeAspect="1"/>
          </p:cNvGraphicFramePr>
          <p:nvPr>
            <p:extLst>
              <p:ext uri="{D42A27DB-BD31-4B8C-83A1-F6EECF244321}">
                <p14:modId xmlns:p14="http://schemas.microsoft.com/office/powerpoint/2010/main" val="2322319856"/>
              </p:ext>
            </p:extLst>
          </p:nvPr>
        </p:nvGraphicFramePr>
        <p:xfrm>
          <a:off x="6379017" y="2927845"/>
          <a:ext cx="1154407" cy="401533"/>
        </p:xfrm>
        <a:graphic>
          <a:graphicData uri="http://schemas.openxmlformats.org/presentationml/2006/ole">
            <mc:AlternateContent xmlns:mc="http://schemas.openxmlformats.org/markup-compatibility/2006">
              <mc:Choice xmlns:v="urn:schemas-microsoft-com:vml" Requires="v">
                <p:oleObj name="Equation" r:id="rId9" imgW="657056" imgH="228928" progId="Equation.DSMT4">
                  <p:embed/>
                </p:oleObj>
              </mc:Choice>
              <mc:Fallback>
                <p:oleObj name="Equation" r:id="rId9" imgW="657056" imgH="228928" progId="Equation.DSMT4">
                  <p:embed/>
                  <p:pic>
                    <p:nvPicPr>
                      <p:cNvPr id="0" name=""/>
                      <p:cNvPicPr/>
                      <p:nvPr/>
                    </p:nvPicPr>
                    <p:blipFill>
                      <a:blip r:embed="rId10"/>
                      <a:stretch>
                        <a:fillRect/>
                      </a:stretch>
                    </p:blipFill>
                    <p:spPr>
                      <a:xfrm>
                        <a:off x="6379017" y="2927845"/>
                        <a:ext cx="1154407" cy="401533"/>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E00DB08F-E71F-829C-7CFF-76E7759F06C2}"/>
              </a:ext>
            </a:extLst>
          </p:cNvPr>
          <p:cNvSpPr txBox="1"/>
          <p:nvPr/>
        </p:nvSpPr>
        <p:spPr>
          <a:xfrm>
            <a:off x="7762240" y="2804894"/>
            <a:ext cx="3302000" cy="584775"/>
          </a:xfrm>
          <a:prstGeom prst="rect">
            <a:avLst/>
          </a:prstGeom>
          <a:noFill/>
        </p:spPr>
        <p:txBody>
          <a:bodyPr wrap="square" rtlCol="0">
            <a:spAutoFit/>
          </a:bodyPr>
          <a:lstStyle/>
          <a:p>
            <a:r>
              <a:rPr lang="en-US" sz="1600"/>
              <a:t>can get this relation from formula for speeds sqrt(T/mu).</a:t>
            </a:r>
          </a:p>
        </p:txBody>
      </p:sp>
      <p:graphicFrame>
        <p:nvGraphicFramePr>
          <p:cNvPr id="18" name="Object 17">
            <a:extLst>
              <a:ext uri="{FF2B5EF4-FFF2-40B4-BE49-F238E27FC236}">
                <a16:creationId xmlns:a16="http://schemas.microsoft.com/office/drawing/2014/main" id="{8C9B262C-9BE6-769A-FBA5-F2E93947BBDB}"/>
              </a:ext>
            </a:extLst>
          </p:cNvPr>
          <p:cNvGraphicFramePr>
            <a:graphicFrameLocks noChangeAspect="1"/>
          </p:cNvGraphicFramePr>
          <p:nvPr>
            <p:extLst>
              <p:ext uri="{D42A27DB-BD31-4B8C-83A1-F6EECF244321}">
                <p14:modId xmlns:p14="http://schemas.microsoft.com/office/powerpoint/2010/main" val="386661483"/>
              </p:ext>
            </p:extLst>
          </p:nvPr>
        </p:nvGraphicFramePr>
        <p:xfrm>
          <a:off x="429802" y="4234827"/>
          <a:ext cx="3759517" cy="995227"/>
        </p:xfrm>
        <a:graphic>
          <a:graphicData uri="http://schemas.openxmlformats.org/presentationml/2006/ole">
            <mc:AlternateContent xmlns:mc="http://schemas.openxmlformats.org/markup-compatibility/2006">
              <mc:Choice xmlns:v="urn:schemas-microsoft-com:vml" Requires="v">
                <p:oleObj name="Equation" r:id="rId11" imgW="2884784" imgH="763213" progId="Equation.DSMT4">
                  <p:embed/>
                </p:oleObj>
              </mc:Choice>
              <mc:Fallback>
                <p:oleObj name="Equation" r:id="rId11" imgW="2884784" imgH="763213" progId="Equation.DSMT4">
                  <p:embed/>
                  <p:pic>
                    <p:nvPicPr>
                      <p:cNvPr id="0" name=""/>
                      <p:cNvPicPr/>
                      <p:nvPr/>
                    </p:nvPicPr>
                    <p:blipFill>
                      <a:blip r:embed="rId12"/>
                      <a:stretch>
                        <a:fillRect/>
                      </a:stretch>
                    </p:blipFill>
                    <p:spPr>
                      <a:xfrm>
                        <a:off x="429802" y="4234827"/>
                        <a:ext cx="3759517" cy="995227"/>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4DC3EC71-57A5-5B0A-6731-25EE35598A09}"/>
              </a:ext>
            </a:extLst>
          </p:cNvPr>
          <p:cNvGraphicFramePr>
            <a:graphicFrameLocks noChangeAspect="1"/>
          </p:cNvGraphicFramePr>
          <p:nvPr>
            <p:extLst>
              <p:ext uri="{D42A27DB-BD31-4B8C-83A1-F6EECF244321}">
                <p14:modId xmlns:p14="http://schemas.microsoft.com/office/powerpoint/2010/main" val="4068534714"/>
              </p:ext>
            </p:extLst>
          </p:nvPr>
        </p:nvGraphicFramePr>
        <p:xfrm>
          <a:off x="4608924" y="4211997"/>
          <a:ext cx="2020128" cy="1196080"/>
        </p:xfrm>
        <a:graphic>
          <a:graphicData uri="http://schemas.openxmlformats.org/presentationml/2006/ole">
            <mc:AlternateContent xmlns:mc="http://schemas.openxmlformats.org/markup-compatibility/2006">
              <mc:Choice xmlns:v="urn:schemas-microsoft-com:vml" Requires="v">
                <p:oleObj name="Equation" r:id="rId13" imgW="1723242" imgH="1020621" progId="Equation.DSMT4">
                  <p:embed/>
                </p:oleObj>
              </mc:Choice>
              <mc:Fallback>
                <p:oleObj name="Equation" r:id="rId13" imgW="1723242" imgH="1020621" progId="Equation.DSMT4">
                  <p:embed/>
                  <p:pic>
                    <p:nvPicPr>
                      <p:cNvPr id="0" name=""/>
                      <p:cNvPicPr/>
                      <p:nvPr/>
                    </p:nvPicPr>
                    <p:blipFill>
                      <a:blip r:embed="rId14"/>
                      <a:stretch>
                        <a:fillRect/>
                      </a:stretch>
                    </p:blipFill>
                    <p:spPr>
                      <a:xfrm>
                        <a:off x="4608924" y="4211997"/>
                        <a:ext cx="2020128" cy="1196080"/>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6D7118AA-979C-2A28-1BCC-438264C31038}"/>
              </a:ext>
            </a:extLst>
          </p:cNvPr>
          <p:cNvGraphicFramePr>
            <a:graphicFrameLocks noChangeAspect="1"/>
          </p:cNvGraphicFramePr>
          <p:nvPr>
            <p:extLst>
              <p:ext uri="{D42A27DB-BD31-4B8C-83A1-F6EECF244321}">
                <p14:modId xmlns:p14="http://schemas.microsoft.com/office/powerpoint/2010/main" val="70362903"/>
              </p:ext>
            </p:extLst>
          </p:nvPr>
        </p:nvGraphicFramePr>
        <p:xfrm>
          <a:off x="3094228" y="5685799"/>
          <a:ext cx="2524760" cy="830513"/>
        </p:xfrm>
        <a:graphic>
          <a:graphicData uri="http://schemas.openxmlformats.org/presentationml/2006/ole">
            <mc:AlternateContent xmlns:mc="http://schemas.openxmlformats.org/markup-compatibility/2006">
              <mc:Choice xmlns:v="urn:schemas-microsoft-com:vml" Requires="v">
                <p:oleObj name="Equation" r:id="rId15" imgW="1930320" imgH="634680" progId="Equation.DSMT4">
                  <p:embed/>
                </p:oleObj>
              </mc:Choice>
              <mc:Fallback>
                <p:oleObj name="Equation" r:id="rId15" imgW="1930320" imgH="634680" progId="Equation.DSMT4">
                  <p:embed/>
                  <p:pic>
                    <p:nvPicPr>
                      <p:cNvPr id="0" name=""/>
                      <p:cNvPicPr/>
                      <p:nvPr/>
                    </p:nvPicPr>
                    <p:blipFill>
                      <a:blip r:embed="rId16"/>
                      <a:stretch>
                        <a:fillRect/>
                      </a:stretch>
                    </p:blipFill>
                    <p:spPr>
                      <a:xfrm>
                        <a:off x="3094228" y="5685799"/>
                        <a:ext cx="2524760" cy="830513"/>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67806C9C-41CD-A68A-886C-E80488DA2666}"/>
              </a:ext>
            </a:extLst>
          </p:cNvPr>
          <p:cNvGraphicFramePr>
            <a:graphicFrameLocks noChangeAspect="1"/>
          </p:cNvGraphicFramePr>
          <p:nvPr>
            <p:extLst>
              <p:ext uri="{D42A27DB-BD31-4B8C-83A1-F6EECF244321}">
                <p14:modId xmlns:p14="http://schemas.microsoft.com/office/powerpoint/2010/main" val="3506747404"/>
              </p:ext>
            </p:extLst>
          </p:nvPr>
        </p:nvGraphicFramePr>
        <p:xfrm>
          <a:off x="6599174" y="5523833"/>
          <a:ext cx="1154406" cy="1144173"/>
        </p:xfrm>
        <a:graphic>
          <a:graphicData uri="http://schemas.openxmlformats.org/presentationml/2006/ole">
            <mc:AlternateContent xmlns:mc="http://schemas.openxmlformats.org/markup-compatibility/2006">
              <mc:Choice xmlns:v="urn:schemas-microsoft-com:vml" Requires="v">
                <p:oleObj name="Equation" r:id="rId17" imgW="894906" imgH="887230" progId="Equation.DSMT4">
                  <p:embed/>
                </p:oleObj>
              </mc:Choice>
              <mc:Fallback>
                <p:oleObj name="Equation" r:id="rId17" imgW="894906" imgH="887230" progId="Equation.DSMT4">
                  <p:embed/>
                  <p:pic>
                    <p:nvPicPr>
                      <p:cNvPr id="0" name=""/>
                      <p:cNvPicPr/>
                      <p:nvPr/>
                    </p:nvPicPr>
                    <p:blipFill>
                      <a:blip r:embed="rId18"/>
                      <a:stretch>
                        <a:fillRect/>
                      </a:stretch>
                    </p:blipFill>
                    <p:spPr>
                      <a:xfrm>
                        <a:off x="6599174" y="5523833"/>
                        <a:ext cx="1154406" cy="1144173"/>
                      </a:xfrm>
                      <a:prstGeom prst="rect">
                        <a:avLst/>
                      </a:prstGeom>
                    </p:spPr>
                  </p:pic>
                </p:oleObj>
              </mc:Fallback>
            </mc:AlternateContent>
          </a:graphicData>
        </a:graphic>
      </p:graphicFrame>
      <p:grpSp>
        <p:nvGrpSpPr>
          <p:cNvPr id="25" name="Group 24">
            <a:extLst>
              <a:ext uri="{FF2B5EF4-FFF2-40B4-BE49-F238E27FC236}">
                <a16:creationId xmlns:a16="http://schemas.microsoft.com/office/drawing/2014/main" id="{566587DA-B35D-F6EE-BC65-56C74947EAEC}"/>
              </a:ext>
            </a:extLst>
          </p:cNvPr>
          <p:cNvGrpSpPr/>
          <p:nvPr/>
        </p:nvGrpSpPr>
        <p:grpSpPr>
          <a:xfrm>
            <a:off x="4439840" y="4754800"/>
            <a:ext cx="196920" cy="242280"/>
            <a:chOff x="4439840" y="4754800"/>
            <a:chExt cx="196920" cy="242280"/>
          </a:xfrm>
        </p:grpSpPr>
        <mc:AlternateContent xmlns:mc="http://schemas.openxmlformats.org/markup-compatibility/2006" xmlns:p14="http://schemas.microsoft.com/office/powerpoint/2010/main">
          <mc:Choice Requires="p14">
            <p:contentPart p14:bwMode="auto" r:id="rId19">
              <p14:nvContentPartPr>
                <p14:cNvPr id="22" name="Ink 21">
                  <a:extLst>
                    <a:ext uri="{FF2B5EF4-FFF2-40B4-BE49-F238E27FC236}">
                      <a16:creationId xmlns:a16="http://schemas.microsoft.com/office/drawing/2014/main" id="{396A4B45-D80F-C20D-7DB1-4D07EDD2BFF6}"/>
                    </a:ext>
                  </a:extLst>
                </p14:cNvPr>
                <p14:cNvContentPartPr/>
                <p14:nvPr/>
              </p14:nvContentPartPr>
              <p14:xfrm>
                <a:off x="4530920" y="4754800"/>
                <a:ext cx="360" cy="242280"/>
              </p14:xfrm>
            </p:contentPart>
          </mc:Choice>
          <mc:Fallback xmlns="">
            <p:pic>
              <p:nvPicPr>
                <p:cNvPr id="22" name="Ink 21">
                  <a:extLst>
                    <a:ext uri="{FF2B5EF4-FFF2-40B4-BE49-F238E27FC236}">
                      <a16:creationId xmlns:a16="http://schemas.microsoft.com/office/drawing/2014/main" id="{396A4B45-D80F-C20D-7DB1-4D07EDD2BFF6}"/>
                    </a:ext>
                  </a:extLst>
                </p:cNvPr>
                <p:cNvPicPr/>
                <p:nvPr/>
              </p:nvPicPr>
              <p:blipFill>
                <a:blip r:embed="rId20"/>
                <a:stretch>
                  <a:fillRect/>
                </a:stretch>
              </p:blipFill>
              <p:spPr>
                <a:xfrm>
                  <a:off x="4522280" y="4746160"/>
                  <a:ext cx="18000" cy="2599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3" name="Ink 22">
                  <a:extLst>
                    <a:ext uri="{FF2B5EF4-FFF2-40B4-BE49-F238E27FC236}">
                      <a16:creationId xmlns:a16="http://schemas.microsoft.com/office/drawing/2014/main" id="{6DAAA4A9-717F-94A4-9EEA-F83233CE0EB8}"/>
                    </a:ext>
                  </a:extLst>
                </p14:cNvPr>
                <p14:cNvContentPartPr/>
                <p14:nvPr/>
              </p14:nvContentPartPr>
              <p14:xfrm>
                <a:off x="4439840" y="4897000"/>
                <a:ext cx="196920" cy="360"/>
              </p14:xfrm>
            </p:contentPart>
          </mc:Choice>
          <mc:Fallback xmlns="">
            <p:pic>
              <p:nvPicPr>
                <p:cNvPr id="23" name="Ink 22">
                  <a:extLst>
                    <a:ext uri="{FF2B5EF4-FFF2-40B4-BE49-F238E27FC236}">
                      <a16:creationId xmlns:a16="http://schemas.microsoft.com/office/drawing/2014/main" id="{6DAAA4A9-717F-94A4-9EEA-F83233CE0EB8}"/>
                    </a:ext>
                  </a:extLst>
                </p:cNvPr>
                <p:cNvPicPr/>
                <p:nvPr/>
              </p:nvPicPr>
              <p:blipFill>
                <a:blip r:embed="rId22"/>
                <a:stretch>
                  <a:fillRect/>
                </a:stretch>
              </p:blipFill>
              <p:spPr>
                <a:xfrm>
                  <a:off x="4430840" y="4888000"/>
                  <a:ext cx="21456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3">
            <p14:nvContentPartPr>
              <p14:cNvPr id="26" name="Ink 25">
                <a:extLst>
                  <a:ext uri="{FF2B5EF4-FFF2-40B4-BE49-F238E27FC236}">
                    <a16:creationId xmlns:a16="http://schemas.microsoft.com/office/drawing/2014/main" id="{803A3DD6-7F76-9B4E-9284-13308FF83428}"/>
                  </a:ext>
                </a:extLst>
              </p14:cNvPr>
              <p14:cNvContentPartPr/>
              <p14:nvPr/>
            </p14:nvContentPartPr>
            <p14:xfrm>
              <a:off x="2426720" y="5353840"/>
              <a:ext cx="3445920" cy="860760"/>
            </p14:xfrm>
          </p:contentPart>
        </mc:Choice>
        <mc:Fallback xmlns="">
          <p:pic>
            <p:nvPicPr>
              <p:cNvPr id="26" name="Ink 25">
                <a:extLst>
                  <a:ext uri="{FF2B5EF4-FFF2-40B4-BE49-F238E27FC236}">
                    <a16:creationId xmlns:a16="http://schemas.microsoft.com/office/drawing/2014/main" id="{803A3DD6-7F76-9B4E-9284-13308FF83428}"/>
                  </a:ext>
                </a:extLst>
              </p:cNvPr>
              <p:cNvPicPr/>
              <p:nvPr/>
            </p:nvPicPr>
            <p:blipFill>
              <a:blip r:embed="rId24"/>
              <a:stretch>
                <a:fillRect/>
              </a:stretch>
            </p:blipFill>
            <p:spPr>
              <a:xfrm>
                <a:off x="2417720" y="5345200"/>
                <a:ext cx="3463560" cy="8784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27" name="Ink 26">
                <a:extLst>
                  <a:ext uri="{FF2B5EF4-FFF2-40B4-BE49-F238E27FC236}">
                    <a16:creationId xmlns:a16="http://schemas.microsoft.com/office/drawing/2014/main" id="{58858190-4B16-E949-8AD8-E61618EAFEA3}"/>
                  </a:ext>
                </a:extLst>
              </p14:cNvPr>
              <p14:cNvContentPartPr/>
              <p14:nvPr/>
            </p14:nvContentPartPr>
            <p14:xfrm>
              <a:off x="5933120" y="6072400"/>
              <a:ext cx="408600" cy="137880"/>
            </p14:xfrm>
          </p:contentPart>
        </mc:Choice>
        <mc:Fallback xmlns="">
          <p:pic>
            <p:nvPicPr>
              <p:cNvPr id="27" name="Ink 26">
                <a:extLst>
                  <a:ext uri="{FF2B5EF4-FFF2-40B4-BE49-F238E27FC236}">
                    <a16:creationId xmlns:a16="http://schemas.microsoft.com/office/drawing/2014/main" id="{58858190-4B16-E949-8AD8-E61618EAFEA3}"/>
                  </a:ext>
                </a:extLst>
              </p:cNvPr>
              <p:cNvPicPr/>
              <p:nvPr/>
            </p:nvPicPr>
            <p:blipFill>
              <a:blip r:embed="rId26"/>
              <a:stretch>
                <a:fillRect/>
              </a:stretch>
            </p:blipFill>
            <p:spPr>
              <a:xfrm>
                <a:off x="5924120" y="6063760"/>
                <a:ext cx="426240" cy="15552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28" name="Ink 27">
                <a:extLst>
                  <a:ext uri="{FF2B5EF4-FFF2-40B4-BE49-F238E27FC236}">
                    <a16:creationId xmlns:a16="http://schemas.microsoft.com/office/drawing/2014/main" id="{0455B374-045F-1D67-64FD-6AF62C6CB5CE}"/>
                  </a:ext>
                </a:extLst>
              </p14:cNvPr>
              <p14:cNvContentPartPr/>
              <p14:nvPr/>
            </p14:nvContentPartPr>
            <p14:xfrm>
              <a:off x="8056760" y="6115600"/>
              <a:ext cx="510480" cy="171720"/>
            </p14:xfrm>
          </p:contentPart>
        </mc:Choice>
        <mc:Fallback xmlns="">
          <p:pic>
            <p:nvPicPr>
              <p:cNvPr id="28" name="Ink 27">
                <a:extLst>
                  <a:ext uri="{FF2B5EF4-FFF2-40B4-BE49-F238E27FC236}">
                    <a16:creationId xmlns:a16="http://schemas.microsoft.com/office/drawing/2014/main" id="{0455B374-045F-1D67-64FD-6AF62C6CB5CE}"/>
                  </a:ext>
                </a:extLst>
              </p:cNvPr>
              <p:cNvPicPr/>
              <p:nvPr/>
            </p:nvPicPr>
            <p:blipFill>
              <a:blip r:embed="rId28"/>
              <a:stretch>
                <a:fillRect/>
              </a:stretch>
            </p:blipFill>
            <p:spPr>
              <a:xfrm>
                <a:off x="8047760" y="6106960"/>
                <a:ext cx="528120" cy="189360"/>
              </a:xfrm>
              <a:prstGeom prst="rect">
                <a:avLst/>
              </a:prstGeom>
            </p:spPr>
          </p:pic>
        </mc:Fallback>
      </mc:AlternateContent>
      <p:graphicFrame>
        <p:nvGraphicFramePr>
          <p:cNvPr id="29" name="Object 28">
            <a:extLst>
              <a:ext uri="{FF2B5EF4-FFF2-40B4-BE49-F238E27FC236}">
                <a16:creationId xmlns:a16="http://schemas.microsoft.com/office/drawing/2014/main" id="{B406FAC9-B0AD-7CC6-E678-264C166563AE}"/>
              </a:ext>
            </a:extLst>
          </p:cNvPr>
          <p:cNvGraphicFramePr>
            <a:graphicFrameLocks noChangeAspect="1"/>
          </p:cNvGraphicFramePr>
          <p:nvPr>
            <p:extLst>
              <p:ext uri="{D42A27DB-BD31-4B8C-83A1-F6EECF244321}">
                <p14:modId xmlns:p14="http://schemas.microsoft.com/office/powerpoint/2010/main" val="4261630078"/>
              </p:ext>
            </p:extLst>
          </p:nvPr>
        </p:nvGraphicFramePr>
        <p:xfrm>
          <a:off x="6392559" y="3540238"/>
          <a:ext cx="1154406" cy="384802"/>
        </p:xfrm>
        <a:graphic>
          <a:graphicData uri="http://schemas.openxmlformats.org/presentationml/2006/ole">
            <mc:AlternateContent xmlns:mc="http://schemas.openxmlformats.org/markup-compatibility/2006">
              <mc:Choice xmlns:v="urn:schemas-microsoft-com:vml" Requires="v">
                <p:oleObj name="Equation" r:id="rId29" imgW="685482" imgH="228928" progId="Equation.DSMT4">
                  <p:embed/>
                </p:oleObj>
              </mc:Choice>
              <mc:Fallback>
                <p:oleObj name="Equation" r:id="rId29" imgW="685482" imgH="228928" progId="Equation.DSMT4">
                  <p:embed/>
                  <p:pic>
                    <p:nvPicPr>
                      <p:cNvPr id="0" name=""/>
                      <p:cNvPicPr/>
                      <p:nvPr/>
                    </p:nvPicPr>
                    <p:blipFill>
                      <a:blip r:embed="rId30"/>
                      <a:stretch>
                        <a:fillRect/>
                      </a:stretch>
                    </p:blipFill>
                    <p:spPr>
                      <a:xfrm>
                        <a:off x="6392559" y="3540238"/>
                        <a:ext cx="1154406" cy="384802"/>
                      </a:xfrm>
                      <a:prstGeom prst="rect">
                        <a:avLst/>
                      </a:prstGeom>
                    </p:spPr>
                  </p:pic>
                </p:oleObj>
              </mc:Fallback>
            </mc:AlternateContent>
          </a:graphicData>
        </a:graphic>
      </p:graphicFrame>
    </p:spTree>
    <p:extLst>
      <p:ext uri="{BB962C8B-B14F-4D97-AF65-F5344CB8AC3E}">
        <p14:creationId xmlns:p14="http://schemas.microsoft.com/office/powerpoint/2010/main" val="20485629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D91511-2DB8-3F57-AF80-E23082E42238}"/>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7F4DBD97-35DA-4A74-DC0B-82B12084D76A}"/>
              </a:ext>
            </a:extLst>
          </p:cNvPr>
          <p:cNvSpPr txBox="1"/>
          <p:nvPr/>
        </p:nvSpPr>
        <p:spPr>
          <a:xfrm>
            <a:off x="4880343" y="148615"/>
            <a:ext cx="2137053" cy="584775"/>
          </a:xfrm>
          <a:prstGeom prst="rect">
            <a:avLst/>
          </a:prstGeom>
          <a:noFill/>
        </p:spPr>
        <p:txBody>
          <a:bodyPr wrap="square" rtlCol="0">
            <a:spAutoFit/>
          </a:bodyPr>
          <a:lstStyle/>
          <a:p>
            <a:r>
              <a:rPr lang="en-US" sz="3200" b="1" u="sng"/>
              <a:t>Refraction</a:t>
            </a:r>
          </a:p>
        </p:txBody>
      </p:sp>
      <p:pic>
        <p:nvPicPr>
          <p:cNvPr id="7" name="Picture 6">
            <a:extLst>
              <a:ext uri="{FF2B5EF4-FFF2-40B4-BE49-F238E27FC236}">
                <a16:creationId xmlns:a16="http://schemas.microsoft.com/office/drawing/2014/main" id="{CC8AD0BB-8902-8232-18A4-220D9F556992}"/>
              </a:ext>
            </a:extLst>
          </p:cNvPr>
          <p:cNvPicPr>
            <a:picLocks noChangeAspect="1"/>
          </p:cNvPicPr>
          <p:nvPr/>
        </p:nvPicPr>
        <p:blipFill>
          <a:blip r:embed="rId2"/>
          <a:stretch>
            <a:fillRect/>
          </a:stretch>
        </p:blipFill>
        <p:spPr>
          <a:xfrm>
            <a:off x="457509" y="1068873"/>
            <a:ext cx="5422296" cy="3115249"/>
          </a:xfrm>
          <a:prstGeom prst="rect">
            <a:avLst/>
          </a:prstGeom>
        </p:spPr>
      </p:pic>
      <p:graphicFrame>
        <p:nvGraphicFramePr>
          <p:cNvPr id="8" name="Object 7">
            <a:extLst>
              <a:ext uri="{FF2B5EF4-FFF2-40B4-BE49-F238E27FC236}">
                <a16:creationId xmlns:a16="http://schemas.microsoft.com/office/drawing/2014/main" id="{4A1FFEF5-D180-64EB-C929-F75AE7BA6915}"/>
              </a:ext>
            </a:extLst>
          </p:cNvPr>
          <p:cNvGraphicFramePr>
            <a:graphicFrameLocks noChangeAspect="1"/>
          </p:cNvGraphicFramePr>
          <p:nvPr>
            <p:extLst>
              <p:ext uri="{D42A27DB-BD31-4B8C-83A1-F6EECF244321}">
                <p14:modId xmlns:p14="http://schemas.microsoft.com/office/powerpoint/2010/main" val="3168823782"/>
              </p:ext>
            </p:extLst>
          </p:nvPr>
        </p:nvGraphicFramePr>
        <p:xfrm>
          <a:off x="576151" y="4519605"/>
          <a:ext cx="4304192" cy="388592"/>
        </p:xfrm>
        <a:graphic>
          <a:graphicData uri="http://schemas.openxmlformats.org/presentationml/2006/ole">
            <mc:AlternateContent xmlns:mc="http://schemas.openxmlformats.org/markup-compatibility/2006">
              <mc:Choice xmlns:v="urn:schemas-microsoft-com:vml" Requires="v">
                <p:oleObj name="Equation" r:id="rId3" imgW="2532507" imgH="228928" progId="Equation.DSMT4">
                  <p:embed/>
                </p:oleObj>
              </mc:Choice>
              <mc:Fallback>
                <p:oleObj name="Equation" r:id="rId3" imgW="2532507" imgH="228928" progId="Equation.DSMT4">
                  <p:embed/>
                  <p:pic>
                    <p:nvPicPr>
                      <p:cNvPr id="0" name=""/>
                      <p:cNvPicPr/>
                      <p:nvPr/>
                    </p:nvPicPr>
                    <p:blipFill>
                      <a:blip r:embed="rId4"/>
                      <a:stretch>
                        <a:fillRect/>
                      </a:stretch>
                    </p:blipFill>
                    <p:spPr>
                      <a:xfrm>
                        <a:off x="576151" y="4519605"/>
                        <a:ext cx="4304192" cy="388592"/>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C8E53F1C-DE0C-C25B-DF8A-7F28BE80F055}"/>
              </a:ext>
            </a:extLst>
          </p:cNvPr>
          <p:cNvGraphicFramePr>
            <a:graphicFrameLocks noChangeAspect="1"/>
          </p:cNvGraphicFramePr>
          <p:nvPr>
            <p:extLst>
              <p:ext uri="{D42A27DB-BD31-4B8C-83A1-F6EECF244321}">
                <p14:modId xmlns:p14="http://schemas.microsoft.com/office/powerpoint/2010/main" val="207084652"/>
              </p:ext>
            </p:extLst>
          </p:nvPr>
        </p:nvGraphicFramePr>
        <p:xfrm>
          <a:off x="5796221" y="4519605"/>
          <a:ext cx="764067" cy="373149"/>
        </p:xfrm>
        <a:graphic>
          <a:graphicData uri="http://schemas.openxmlformats.org/presentationml/2006/ole">
            <mc:AlternateContent xmlns:mc="http://schemas.openxmlformats.org/markup-compatibility/2006">
              <mc:Choice xmlns:v="urn:schemas-microsoft-com:vml" Requires="v">
                <p:oleObj name="Equation" r:id="rId5" imgW="409490" imgH="200447" progId="Equation.DSMT4">
                  <p:embed/>
                </p:oleObj>
              </mc:Choice>
              <mc:Fallback>
                <p:oleObj name="Equation" r:id="rId5" imgW="409490" imgH="200447" progId="Equation.DSMT4">
                  <p:embed/>
                  <p:pic>
                    <p:nvPicPr>
                      <p:cNvPr id="0" name=""/>
                      <p:cNvPicPr/>
                      <p:nvPr/>
                    </p:nvPicPr>
                    <p:blipFill>
                      <a:blip r:embed="rId6"/>
                      <a:stretch>
                        <a:fillRect/>
                      </a:stretch>
                    </p:blipFill>
                    <p:spPr>
                      <a:xfrm>
                        <a:off x="5796221" y="4519605"/>
                        <a:ext cx="764067" cy="373149"/>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95B14FC3-3F1F-7143-52EC-73BB27FF6360}"/>
              </a:ext>
            </a:extLst>
          </p:cNvPr>
          <p:cNvGraphicFramePr>
            <a:graphicFrameLocks noChangeAspect="1"/>
          </p:cNvGraphicFramePr>
          <p:nvPr>
            <p:extLst>
              <p:ext uri="{D42A27DB-BD31-4B8C-83A1-F6EECF244321}">
                <p14:modId xmlns:p14="http://schemas.microsoft.com/office/powerpoint/2010/main" val="4060677174"/>
              </p:ext>
            </p:extLst>
          </p:nvPr>
        </p:nvGraphicFramePr>
        <p:xfrm>
          <a:off x="576151" y="5243680"/>
          <a:ext cx="1656686" cy="836710"/>
        </p:xfrm>
        <a:graphic>
          <a:graphicData uri="http://schemas.openxmlformats.org/presentationml/2006/ole">
            <mc:AlternateContent xmlns:mc="http://schemas.openxmlformats.org/markup-compatibility/2006">
              <mc:Choice xmlns:v="urn:schemas-microsoft-com:vml" Requires="v">
                <p:oleObj name="Equation" r:id="rId7" imgW="942404" imgH="476963" progId="Equation.DSMT4">
                  <p:embed/>
                </p:oleObj>
              </mc:Choice>
              <mc:Fallback>
                <p:oleObj name="Equation" r:id="rId7" imgW="942404" imgH="476963" progId="Equation.DSMT4">
                  <p:embed/>
                  <p:pic>
                    <p:nvPicPr>
                      <p:cNvPr id="0" name=""/>
                      <p:cNvPicPr/>
                      <p:nvPr/>
                    </p:nvPicPr>
                    <p:blipFill>
                      <a:blip r:embed="rId8"/>
                      <a:stretch>
                        <a:fillRect/>
                      </a:stretch>
                    </p:blipFill>
                    <p:spPr>
                      <a:xfrm>
                        <a:off x="576151" y="5243680"/>
                        <a:ext cx="1656686" cy="836710"/>
                      </a:xfrm>
                      <a:prstGeom prst="rect">
                        <a:avLst/>
                      </a:prstGeom>
                    </p:spPr>
                  </p:pic>
                </p:oleObj>
              </mc:Fallback>
            </mc:AlternateContent>
          </a:graphicData>
        </a:graphic>
      </p:graphicFrame>
    </p:spTree>
    <p:extLst>
      <p:ext uri="{BB962C8B-B14F-4D97-AF65-F5344CB8AC3E}">
        <p14:creationId xmlns:p14="http://schemas.microsoft.com/office/powerpoint/2010/main" val="2155210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FF4215-8581-1F4B-00E9-AB7610A61FBC}"/>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90B36B21-8E5E-A26C-1D2D-BB4EF39EAC67}"/>
              </a:ext>
            </a:extLst>
          </p:cNvPr>
          <p:cNvSpPr txBox="1"/>
          <p:nvPr/>
        </p:nvSpPr>
        <p:spPr>
          <a:xfrm>
            <a:off x="4880343" y="148615"/>
            <a:ext cx="2360429" cy="584775"/>
          </a:xfrm>
          <a:prstGeom prst="rect">
            <a:avLst/>
          </a:prstGeom>
          <a:noFill/>
        </p:spPr>
        <p:txBody>
          <a:bodyPr wrap="square" rtlCol="0">
            <a:spAutoFit/>
          </a:bodyPr>
          <a:lstStyle/>
          <a:p>
            <a:r>
              <a:rPr lang="en-US" sz="3200" b="1" u="sng"/>
              <a:t>Polarization</a:t>
            </a:r>
          </a:p>
        </p:txBody>
      </p:sp>
      <p:pic>
        <p:nvPicPr>
          <p:cNvPr id="2" name="Picture 1">
            <a:extLst>
              <a:ext uri="{FF2B5EF4-FFF2-40B4-BE49-F238E27FC236}">
                <a16:creationId xmlns:a16="http://schemas.microsoft.com/office/drawing/2014/main" id="{17260F1D-C03C-53CE-C877-9BC9CC969539}"/>
              </a:ext>
            </a:extLst>
          </p:cNvPr>
          <p:cNvPicPr>
            <a:picLocks noChangeAspect="1"/>
          </p:cNvPicPr>
          <p:nvPr/>
        </p:nvPicPr>
        <p:blipFill>
          <a:blip r:embed="rId2"/>
          <a:stretch>
            <a:fillRect/>
          </a:stretch>
        </p:blipFill>
        <p:spPr>
          <a:xfrm>
            <a:off x="1019183" y="1683377"/>
            <a:ext cx="2914864" cy="2355946"/>
          </a:xfrm>
          <a:prstGeom prst="rect">
            <a:avLst/>
          </a:prstGeom>
        </p:spPr>
      </p:pic>
      <p:sp>
        <p:nvSpPr>
          <p:cNvPr id="3" name="TextBox 2">
            <a:extLst>
              <a:ext uri="{FF2B5EF4-FFF2-40B4-BE49-F238E27FC236}">
                <a16:creationId xmlns:a16="http://schemas.microsoft.com/office/drawing/2014/main" id="{A42702DB-890F-1231-D558-4323C42C0488}"/>
              </a:ext>
            </a:extLst>
          </p:cNvPr>
          <p:cNvSpPr txBox="1"/>
          <p:nvPr/>
        </p:nvSpPr>
        <p:spPr>
          <a:xfrm>
            <a:off x="1298244" y="933716"/>
            <a:ext cx="1546683" cy="369332"/>
          </a:xfrm>
          <a:prstGeom prst="rect">
            <a:avLst/>
          </a:prstGeom>
          <a:noFill/>
        </p:spPr>
        <p:txBody>
          <a:bodyPr wrap="square" rtlCol="0">
            <a:spAutoFit/>
          </a:bodyPr>
          <a:lstStyle/>
          <a:p>
            <a:r>
              <a:rPr lang="en-US"/>
              <a:t>by reflection</a:t>
            </a:r>
          </a:p>
        </p:txBody>
      </p:sp>
      <p:graphicFrame>
        <p:nvGraphicFramePr>
          <p:cNvPr id="6" name="Object 5">
            <a:extLst>
              <a:ext uri="{FF2B5EF4-FFF2-40B4-BE49-F238E27FC236}">
                <a16:creationId xmlns:a16="http://schemas.microsoft.com/office/drawing/2014/main" id="{C5DB650D-ABE9-31F6-FC9B-C05E4361701D}"/>
              </a:ext>
            </a:extLst>
          </p:cNvPr>
          <p:cNvGraphicFramePr>
            <a:graphicFrameLocks noChangeAspect="1"/>
          </p:cNvGraphicFramePr>
          <p:nvPr>
            <p:extLst>
              <p:ext uri="{D42A27DB-BD31-4B8C-83A1-F6EECF244321}">
                <p14:modId xmlns:p14="http://schemas.microsoft.com/office/powerpoint/2010/main" val="3355099753"/>
              </p:ext>
            </p:extLst>
          </p:nvPr>
        </p:nvGraphicFramePr>
        <p:xfrm>
          <a:off x="4518025" y="1682750"/>
          <a:ext cx="3092450" cy="2622550"/>
        </p:xfrm>
        <a:graphic>
          <a:graphicData uri="http://schemas.openxmlformats.org/presentationml/2006/ole">
            <mc:AlternateContent xmlns:mc="http://schemas.openxmlformats.org/markup-compatibility/2006">
              <mc:Choice xmlns:v="urn:schemas-microsoft-com:vml" Requires="v">
                <p:oleObj name="Bitmap Image" r:id="rId3" imgW="2534004" imgH="2190476" progId="Paint.Picture">
                  <p:embed/>
                </p:oleObj>
              </mc:Choice>
              <mc:Fallback>
                <p:oleObj name="Bitmap Image" r:id="rId3" imgW="2534004" imgH="2190476" progId="Paint.Picture">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t="6956" r="5263"/>
                      <a:stretch>
                        <a:fillRect/>
                      </a:stretch>
                    </p:blipFill>
                    <p:spPr bwMode="auto">
                      <a:xfrm>
                        <a:off x="4518025" y="1682750"/>
                        <a:ext cx="3092450" cy="2622550"/>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66447911-BB48-C67B-8341-FFCC1731B7C2}"/>
              </a:ext>
            </a:extLst>
          </p:cNvPr>
          <p:cNvGraphicFramePr>
            <a:graphicFrameLocks noChangeAspect="1"/>
          </p:cNvGraphicFramePr>
          <p:nvPr>
            <p:extLst>
              <p:ext uri="{D42A27DB-BD31-4B8C-83A1-F6EECF244321}">
                <p14:modId xmlns:p14="http://schemas.microsoft.com/office/powerpoint/2010/main" val="220003829"/>
              </p:ext>
            </p:extLst>
          </p:nvPr>
        </p:nvGraphicFramePr>
        <p:xfrm>
          <a:off x="8257955" y="2948931"/>
          <a:ext cx="1468478" cy="726969"/>
        </p:xfrm>
        <a:graphic>
          <a:graphicData uri="http://schemas.openxmlformats.org/presentationml/2006/ole">
            <mc:AlternateContent xmlns:mc="http://schemas.openxmlformats.org/markup-compatibility/2006">
              <mc:Choice xmlns:v="urn:schemas-microsoft-com:vml" Requires="v">
                <p:oleObj name="Equation" r:id="rId5" imgW="961475" imgH="476963" progId="Equation.DSMT4">
                  <p:embed/>
                </p:oleObj>
              </mc:Choice>
              <mc:Fallback>
                <p:oleObj name="Equation" r:id="rId5" imgW="961475" imgH="476963" progId="Equation.DSMT4">
                  <p:embed/>
                  <p:pic>
                    <p:nvPicPr>
                      <p:cNvPr id="0" name=""/>
                      <p:cNvPicPr/>
                      <p:nvPr/>
                    </p:nvPicPr>
                    <p:blipFill>
                      <a:blip r:embed="rId6"/>
                      <a:stretch>
                        <a:fillRect/>
                      </a:stretch>
                    </p:blipFill>
                    <p:spPr>
                      <a:xfrm>
                        <a:off x="8257955" y="2948931"/>
                        <a:ext cx="1468478" cy="726969"/>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16C9162A-4645-47C1-900E-31CE26DF5408}"/>
              </a:ext>
            </a:extLst>
          </p:cNvPr>
          <p:cNvSpPr txBox="1"/>
          <p:nvPr/>
        </p:nvSpPr>
        <p:spPr>
          <a:xfrm>
            <a:off x="8193685" y="2464943"/>
            <a:ext cx="1865544" cy="369332"/>
          </a:xfrm>
          <a:prstGeom prst="rect">
            <a:avLst/>
          </a:prstGeom>
          <a:noFill/>
        </p:spPr>
        <p:txBody>
          <a:bodyPr wrap="square" rtlCol="0">
            <a:spAutoFit/>
          </a:bodyPr>
          <a:lstStyle/>
          <a:p>
            <a:r>
              <a:rPr lang="en-US"/>
              <a:t>Brewster’s angle</a:t>
            </a:r>
          </a:p>
        </p:txBody>
      </p:sp>
      <p:pic>
        <p:nvPicPr>
          <p:cNvPr id="13" name="Picture 12">
            <a:extLst>
              <a:ext uri="{FF2B5EF4-FFF2-40B4-BE49-F238E27FC236}">
                <a16:creationId xmlns:a16="http://schemas.microsoft.com/office/drawing/2014/main" id="{A6F8DB84-9232-6CEE-E9AB-5F8270C5450C}"/>
              </a:ext>
            </a:extLst>
          </p:cNvPr>
          <p:cNvPicPr>
            <a:picLocks noChangeAspect="1"/>
          </p:cNvPicPr>
          <p:nvPr/>
        </p:nvPicPr>
        <p:blipFill>
          <a:blip r:embed="rId7"/>
          <a:stretch>
            <a:fillRect/>
          </a:stretch>
        </p:blipFill>
        <p:spPr>
          <a:xfrm>
            <a:off x="1298244" y="4863371"/>
            <a:ext cx="2356742" cy="1795032"/>
          </a:xfrm>
          <a:prstGeom prst="rect">
            <a:avLst/>
          </a:prstGeom>
        </p:spPr>
      </p:pic>
      <p:graphicFrame>
        <p:nvGraphicFramePr>
          <p:cNvPr id="14" name="Object 13">
            <a:extLst>
              <a:ext uri="{FF2B5EF4-FFF2-40B4-BE49-F238E27FC236}">
                <a16:creationId xmlns:a16="http://schemas.microsoft.com/office/drawing/2014/main" id="{61097F8C-8CFA-513F-3A9B-65969D29EA92}"/>
              </a:ext>
            </a:extLst>
          </p:cNvPr>
          <p:cNvGraphicFramePr>
            <a:graphicFrameLocks noChangeAspect="1"/>
          </p:cNvGraphicFramePr>
          <p:nvPr>
            <p:extLst>
              <p:ext uri="{D42A27DB-BD31-4B8C-83A1-F6EECF244321}">
                <p14:modId xmlns:p14="http://schemas.microsoft.com/office/powerpoint/2010/main" val="2651753525"/>
              </p:ext>
            </p:extLst>
          </p:nvPr>
        </p:nvGraphicFramePr>
        <p:xfrm>
          <a:off x="4079608" y="5254977"/>
          <a:ext cx="1538872" cy="463516"/>
        </p:xfrm>
        <a:graphic>
          <a:graphicData uri="http://schemas.openxmlformats.org/presentationml/2006/ole">
            <mc:AlternateContent xmlns:mc="http://schemas.openxmlformats.org/markup-compatibility/2006">
              <mc:Choice xmlns:v="urn:schemas-microsoft-com:vml" Requires="v">
                <p:oleObj name="Equation" r:id="rId8" imgW="790194" imgH="238301" progId="Equation.DSMT4">
                  <p:embed/>
                </p:oleObj>
              </mc:Choice>
              <mc:Fallback>
                <p:oleObj name="Equation" r:id="rId8" imgW="790194" imgH="238301" progId="Equation.DSMT4">
                  <p:embed/>
                  <p:pic>
                    <p:nvPicPr>
                      <p:cNvPr id="0" name=""/>
                      <p:cNvPicPr/>
                      <p:nvPr/>
                    </p:nvPicPr>
                    <p:blipFill>
                      <a:blip r:embed="rId9"/>
                      <a:stretch>
                        <a:fillRect/>
                      </a:stretch>
                    </p:blipFill>
                    <p:spPr>
                      <a:xfrm>
                        <a:off x="4079608" y="5254977"/>
                        <a:ext cx="1538872" cy="463516"/>
                      </a:xfrm>
                      <a:prstGeom prst="rect">
                        <a:avLst/>
                      </a:prstGeom>
                    </p:spPr>
                  </p:pic>
                </p:oleObj>
              </mc:Fallback>
            </mc:AlternateContent>
          </a:graphicData>
        </a:graphic>
      </p:graphicFrame>
      <p:pic>
        <p:nvPicPr>
          <p:cNvPr id="15" name="Picture 14">
            <a:extLst>
              <a:ext uri="{FF2B5EF4-FFF2-40B4-BE49-F238E27FC236}">
                <a16:creationId xmlns:a16="http://schemas.microsoft.com/office/drawing/2014/main" id="{9DD949F6-2DE1-7CDB-D6C2-93E996C28686}"/>
              </a:ext>
            </a:extLst>
          </p:cNvPr>
          <p:cNvPicPr>
            <a:picLocks noChangeAspect="1"/>
          </p:cNvPicPr>
          <p:nvPr/>
        </p:nvPicPr>
        <p:blipFill>
          <a:blip r:embed="rId10"/>
          <a:stretch>
            <a:fillRect/>
          </a:stretch>
        </p:blipFill>
        <p:spPr>
          <a:xfrm>
            <a:off x="6301270" y="4926818"/>
            <a:ext cx="2096530" cy="1668137"/>
          </a:xfrm>
          <a:prstGeom prst="rect">
            <a:avLst/>
          </a:prstGeom>
        </p:spPr>
      </p:pic>
      <p:graphicFrame>
        <p:nvGraphicFramePr>
          <p:cNvPr id="16" name="Object 15">
            <a:extLst>
              <a:ext uri="{FF2B5EF4-FFF2-40B4-BE49-F238E27FC236}">
                <a16:creationId xmlns:a16="http://schemas.microsoft.com/office/drawing/2014/main" id="{B9F1A8C6-BBD6-89B8-560F-D88720C88A0E}"/>
              </a:ext>
            </a:extLst>
          </p:cNvPr>
          <p:cNvGraphicFramePr>
            <a:graphicFrameLocks noChangeAspect="1"/>
          </p:cNvGraphicFramePr>
          <p:nvPr>
            <p:extLst>
              <p:ext uri="{D42A27DB-BD31-4B8C-83A1-F6EECF244321}">
                <p14:modId xmlns:p14="http://schemas.microsoft.com/office/powerpoint/2010/main" val="1776949423"/>
              </p:ext>
            </p:extLst>
          </p:nvPr>
        </p:nvGraphicFramePr>
        <p:xfrm>
          <a:off x="8992193" y="5236161"/>
          <a:ext cx="734239" cy="684177"/>
        </p:xfrm>
        <a:graphic>
          <a:graphicData uri="http://schemas.openxmlformats.org/presentationml/2006/ole">
            <mc:AlternateContent xmlns:mc="http://schemas.openxmlformats.org/markup-compatibility/2006">
              <mc:Choice xmlns:v="urn:schemas-microsoft-com:vml" Requires="v">
                <p:oleObj name="Equation" r:id="rId11" imgW="418846" imgH="391160" progId="Equation.DSMT4">
                  <p:embed/>
                </p:oleObj>
              </mc:Choice>
              <mc:Fallback>
                <p:oleObj name="Equation" r:id="rId11" imgW="418846" imgH="391160" progId="Equation.DSMT4">
                  <p:embed/>
                  <p:pic>
                    <p:nvPicPr>
                      <p:cNvPr id="0" name=""/>
                      <p:cNvPicPr/>
                      <p:nvPr/>
                    </p:nvPicPr>
                    <p:blipFill>
                      <a:blip r:embed="rId12"/>
                      <a:stretch>
                        <a:fillRect/>
                      </a:stretch>
                    </p:blipFill>
                    <p:spPr>
                      <a:xfrm>
                        <a:off x="8992193" y="5236161"/>
                        <a:ext cx="734239" cy="684177"/>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E94AF57A-B0E7-18E1-2E2C-CF83E2ADD4F0}"/>
              </a:ext>
            </a:extLst>
          </p:cNvPr>
          <p:cNvSpPr txBox="1"/>
          <p:nvPr/>
        </p:nvSpPr>
        <p:spPr>
          <a:xfrm>
            <a:off x="4798339" y="893243"/>
            <a:ext cx="4288113" cy="830997"/>
          </a:xfrm>
          <a:prstGeom prst="rect">
            <a:avLst/>
          </a:prstGeom>
          <a:noFill/>
        </p:spPr>
        <p:txBody>
          <a:bodyPr wrap="square" rtlCol="0">
            <a:spAutoFit/>
          </a:bodyPr>
          <a:lstStyle/>
          <a:p>
            <a:r>
              <a:rPr lang="en-US" sz="1600"/>
              <a:t>transmission of plane polarized light is entire at Brewster’s angle, so just get reflection of perpendicular polarized light.</a:t>
            </a:r>
          </a:p>
        </p:txBody>
      </p:sp>
    </p:spTree>
    <p:extLst>
      <p:ext uri="{BB962C8B-B14F-4D97-AF65-F5344CB8AC3E}">
        <p14:creationId xmlns:p14="http://schemas.microsoft.com/office/powerpoint/2010/main" val="15216081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A2EDEF-01F6-DE1C-E3F9-2DBDB381D8E0}"/>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CEFE68E6-48DE-078A-98CC-D8941D2D4A7E}"/>
              </a:ext>
            </a:extLst>
          </p:cNvPr>
          <p:cNvSpPr txBox="1"/>
          <p:nvPr/>
        </p:nvSpPr>
        <p:spPr>
          <a:xfrm>
            <a:off x="4880343" y="148615"/>
            <a:ext cx="2360429" cy="584775"/>
          </a:xfrm>
          <a:prstGeom prst="rect">
            <a:avLst/>
          </a:prstGeom>
          <a:noFill/>
        </p:spPr>
        <p:txBody>
          <a:bodyPr wrap="square" rtlCol="0">
            <a:spAutoFit/>
          </a:bodyPr>
          <a:lstStyle/>
          <a:p>
            <a:r>
              <a:rPr lang="en-US" sz="3200" b="1" u="sng"/>
              <a:t>Interference</a:t>
            </a:r>
          </a:p>
        </p:txBody>
      </p:sp>
      <p:graphicFrame>
        <p:nvGraphicFramePr>
          <p:cNvPr id="4" name="Object 3">
            <a:extLst>
              <a:ext uri="{FF2B5EF4-FFF2-40B4-BE49-F238E27FC236}">
                <a16:creationId xmlns:a16="http://schemas.microsoft.com/office/drawing/2014/main" id="{D74F0572-C807-321B-7491-4686C2E1AD21}"/>
              </a:ext>
            </a:extLst>
          </p:cNvPr>
          <p:cNvGraphicFramePr>
            <a:graphicFrameLocks noChangeAspect="1"/>
          </p:cNvGraphicFramePr>
          <p:nvPr>
            <p:extLst>
              <p:ext uri="{D42A27DB-BD31-4B8C-83A1-F6EECF244321}">
                <p14:modId xmlns:p14="http://schemas.microsoft.com/office/powerpoint/2010/main" val="2998734094"/>
              </p:ext>
            </p:extLst>
          </p:nvPr>
        </p:nvGraphicFramePr>
        <p:xfrm>
          <a:off x="4756150" y="2583093"/>
          <a:ext cx="3727450" cy="688586"/>
        </p:xfrm>
        <a:graphic>
          <a:graphicData uri="http://schemas.openxmlformats.org/presentationml/2006/ole">
            <mc:AlternateContent xmlns:mc="http://schemas.openxmlformats.org/markup-compatibility/2006">
              <mc:Choice xmlns:v="urn:schemas-microsoft-com:vml" Requires="v">
                <p:oleObj name="Equation" r:id="rId2" imgW="2475294" imgH="457855" progId="Equation.DSMT4">
                  <p:embed/>
                </p:oleObj>
              </mc:Choice>
              <mc:Fallback>
                <p:oleObj name="Equation" r:id="rId2" imgW="2475294" imgH="457855" progId="Equation.DSMT4">
                  <p:embed/>
                  <p:pic>
                    <p:nvPicPr>
                      <p:cNvPr id="0" name=""/>
                      <p:cNvPicPr/>
                      <p:nvPr/>
                    </p:nvPicPr>
                    <p:blipFill>
                      <a:blip r:embed="rId3"/>
                      <a:stretch>
                        <a:fillRect/>
                      </a:stretch>
                    </p:blipFill>
                    <p:spPr>
                      <a:xfrm>
                        <a:off x="4756150" y="2583093"/>
                        <a:ext cx="3727450" cy="688586"/>
                      </a:xfrm>
                      <a:prstGeom prst="rect">
                        <a:avLst/>
                      </a:prstGeom>
                    </p:spPr>
                  </p:pic>
                </p:oleObj>
              </mc:Fallback>
            </mc:AlternateContent>
          </a:graphicData>
        </a:graphic>
      </p:graphicFrame>
      <p:pic>
        <p:nvPicPr>
          <p:cNvPr id="9" name="Picture 8">
            <a:extLst>
              <a:ext uri="{FF2B5EF4-FFF2-40B4-BE49-F238E27FC236}">
                <a16:creationId xmlns:a16="http://schemas.microsoft.com/office/drawing/2014/main" id="{2FDEE6A4-D462-F170-F7CD-49C040559C1D}"/>
              </a:ext>
            </a:extLst>
          </p:cNvPr>
          <p:cNvPicPr>
            <a:picLocks noChangeAspect="1"/>
          </p:cNvPicPr>
          <p:nvPr/>
        </p:nvPicPr>
        <p:blipFill>
          <a:blip r:embed="rId4"/>
          <a:stretch>
            <a:fillRect/>
          </a:stretch>
        </p:blipFill>
        <p:spPr>
          <a:xfrm>
            <a:off x="519563" y="733390"/>
            <a:ext cx="3646037" cy="2408754"/>
          </a:xfrm>
          <a:prstGeom prst="rect">
            <a:avLst/>
          </a:prstGeom>
        </p:spPr>
      </p:pic>
      <p:graphicFrame>
        <p:nvGraphicFramePr>
          <p:cNvPr id="10" name="Object 9">
            <a:extLst>
              <a:ext uri="{FF2B5EF4-FFF2-40B4-BE49-F238E27FC236}">
                <a16:creationId xmlns:a16="http://schemas.microsoft.com/office/drawing/2014/main" id="{B0E8E5B9-2FCD-23C8-C203-10F2273333B7}"/>
              </a:ext>
            </a:extLst>
          </p:cNvPr>
          <p:cNvGraphicFramePr>
            <a:graphicFrameLocks noChangeAspect="1"/>
          </p:cNvGraphicFramePr>
          <p:nvPr>
            <p:extLst>
              <p:ext uri="{D42A27DB-BD31-4B8C-83A1-F6EECF244321}">
                <p14:modId xmlns:p14="http://schemas.microsoft.com/office/powerpoint/2010/main" val="1008762340"/>
              </p:ext>
            </p:extLst>
          </p:nvPr>
        </p:nvGraphicFramePr>
        <p:xfrm>
          <a:off x="4756150" y="1731328"/>
          <a:ext cx="3441700" cy="584200"/>
        </p:xfrm>
        <a:graphic>
          <a:graphicData uri="http://schemas.openxmlformats.org/presentationml/2006/ole">
            <mc:AlternateContent xmlns:mc="http://schemas.openxmlformats.org/markup-compatibility/2006">
              <mc:Choice xmlns:v="urn:schemas-microsoft-com:vml" Requires="v">
                <p:oleObj name="Equation" r:id="rId5" imgW="2323800" imgH="393480" progId="Equation.DSMT4">
                  <p:embed/>
                </p:oleObj>
              </mc:Choice>
              <mc:Fallback>
                <p:oleObj name="Equation" r:id="rId5" imgW="2323800" imgH="393480" progId="Equation.DSMT4">
                  <p:embed/>
                  <p:pic>
                    <p:nvPicPr>
                      <p:cNvPr id="0" name=""/>
                      <p:cNvPicPr/>
                      <p:nvPr/>
                    </p:nvPicPr>
                    <p:blipFill>
                      <a:blip r:embed="rId6"/>
                      <a:stretch>
                        <a:fillRect/>
                      </a:stretch>
                    </p:blipFill>
                    <p:spPr>
                      <a:xfrm>
                        <a:off x="4756150" y="1731328"/>
                        <a:ext cx="3441700" cy="584200"/>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2" name="Ink 1">
                <a:extLst>
                  <a:ext uri="{FF2B5EF4-FFF2-40B4-BE49-F238E27FC236}">
                    <a16:creationId xmlns:a16="http://schemas.microsoft.com/office/drawing/2014/main" id="{EF8E04AF-DD2F-A981-9EC9-11BF38CE0E0F}"/>
                  </a:ext>
                </a:extLst>
              </p14:cNvPr>
              <p14:cNvContentPartPr/>
              <p14:nvPr/>
            </p14:nvContentPartPr>
            <p14:xfrm>
              <a:off x="8354720" y="1544320"/>
              <a:ext cx="687960" cy="472320"/>
            </p14:xfrm>
          </p:contentPart>
        </mc:Choice>
        <mc:Fallback xmlns="">
          <p:pic>
            <p:nvPicPr>
              <p:cNvPr id="2" name="Ink 1">
                <a:extLst>
                  <a:ext uri="{FF2B5EF4-FFF2-40B4-BE49-F238E27FC236}">
                    <a16:creationId xmlns:a16="http://schemas.microsoft.com/office/drawing/2014/main" id="{EF8E04AF-DD2F-A981-9EC9-11BF38CE0E0F}"/>
                  </a:ext>
                </a:extLst>
              </p:cNvPr>
              <p:cNvPicPr/>
              <p:nvPr/>
            </p:nvPicPr>
            <p:blipFill>
              <a:blip r:embed="rId8"/>
              <a:stretch>
                <a:fillRect/>
              </a:stretch>
            </p:blipFill>
            <p:spPr>
              <a:xfrm>
                <a:off x="8346080" y="1535320"/>
                <a:ext cx="705600" cy="489960"/>
              </a:xfrm>
              <a:prstGeom prst="rect">
                <a:avLst/>
              </a:prstGeom>
            </p:spPr>
          </p:pic>
        </mc:Fallback>
      </mc:AlternateContent>
      <p:sp>
        <p:nvSpPr>
          <p:cNvPr id="3" name="TextBox 2">
            <a:extLst>
              <a:ext uri="{FF2B5EF4-FFF2-40B4-BE49-F238E27FC236}">
                <a16:creationId xmlns:a16="http://schemas.microsoft.com/office/drawing/2014/main" id="{909307D7-46F3-C18E-69E5-00992CA59D43}"/>
              </a:ext>
            </a:extLst>
          </p:cNvPr>
          <p:cNvSpPr txBox="1"/>
          <p:nvPr/>
        </p:nvSpPr>
        <p:spPr>
          <a:xfrm>
            <a:off x="9357360" y="1412240"/>
            <a:ext cx="1300480" cy="584775"/>
          </a:xfrm>
          <a:prstGeom prst="rect">
            <a:avLst/>
          </a:prstGeom>
          <a:noFill/>
        </p:spPr>
        <p:txBody>
          <a:bodyPr wrap="square" rtlCol="0">
            <a:spAutoFit/>
          </a:bodyPr>
          <a:lstStyle/>
          <a:p>
            <a:r>
              <a:rPr lang="en-US" sz="1600"/>
              <a:t>don’t forget </a:t>
            </a:r>
            <a:r>
              <a:rPr lang="el-GR" sz="1600"/>
              <a:t>λ</a:t>
            </a:r>
            <a:r>
              <a:rPr lang="en-US" sz="1600"/>
              <a:t> -&gt; </a:t>
            </a:r>
            <a:r>
              <a:rPr lang="el-GR" sz="1600"/>
              <a:t>λ</a:t>
            </a:r>
            <a:r>
              <a:rPr lang="en-US" sz="1600">
                <a:sym typeface="Wingdings" panose="05000000000000000000" pitchFamily="2" charset="2"/>
              </a:rPr>
              <a:t>/n.</a:t>
            </a:r>
            <a:endParaRPr lang="en-US" sz="1600"/>
          </a:p>
        </p:txBody>
      </p:sp>
    </p:spTree>
    <p:extLst>
      <p:ext uri="{BB962C8B-B14F-4D97-AF65-F5344CB8AC3E}">
        <p14:creationId xmlns:p14="http://schemas.microsoft.com/office/powerpoint/2010/main" val="13962438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DE3AFC-A5E1-1862-E532-CF825958E86C}"/>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3269FD29-DDCB-5EA9-A529-9A8F9C116E99}"/>
              </a:ext>
            </a:extLst>
          </p:cNvPr>
          <p:cNvSpPr txBox="1"/>
          <p:nvPr/>
        </p:nvSpPr>
        <p:spPr>
          <a:xfrm>
            <a:off x="4880343" y="148615"/>
            <a:ext cx="2360429" cy="584775"/>
          </a:xfrm>
          <a:prstGeom prst="rect">
            <a:avLst/>
          </a:prstGeom>
          <a:noFill/>
        </p:spPr>
        <p:txBody>
          <a:bodyPr wrap="square" rtlCol="0">
            <a:spAutoFit/>
          </a:bodyPr>
          <a:lstStyle/>
          <a:p>
            <a:r>
              <a:rPr lang="en-US" sz="3200" b="1" u="sng"/>
              <a:t>Interference</a:t>
            </a:r>
          </a:p>
        </p:txBody>
      </p:sp>
      <p:graphicFrame>
        <p:nvGraphicFramePr>
          <p:cNvPr id="19" name="Object 18">
            <a:extLst>
              <a:ext uri="{FF2B5EF4-FFF2-40B4-BE49-F238E27FC236}">
                <a16:creationId xmlns:a16="http://schemas.microsoft.com/office/drawing/2014/main" id="{EBAB35A8-D4ED-9060-9C1A-85405A77D5C5}"/>
              </a:ext>
            </a:extLst>
          </p:cNvPr>
          <p:cNvGraphicFramePr>
            <a:graphicFrameLocks noChangeAspect="1"/>
          </p:cNvGraphicFramePr>
          <p:nvPr>
            <p:extLst>
              <p:ext uri="{D42A27DB-BD31-4B8C-83A1-F6EECF244321}">
                <p14:modId xmlns:p14="http://schemas.microsoft.com/office/powerpoint/2010/main" val="3438416363"/>
              </p:ext>
            </p:extLst>
          </p:nvPr>
        </p:nvGraphicFramePr>
        <p:xfrm>
          <a:off x="337820" y="1056640"/>
          <a:ext cx="2628900" cy="2689225"/>
        </p:xfrm>
        <a:graphic>
          <a:graphicData uri="http://schemas.openxmlformats.org/presentationml/2006/ole">
            <mc:AlternateContent xmlns:mc="http://schemas.openxmlformats.org/markup-compatibility/2006">
              <mc:Choice xmlns:v="urn:schemas-microsoft-com:vml" Requires="v">
                <p:oleObj name="Bitmap Image" r:id="rId2" imgW="7039958" imgH="4885714" progId="Paint.Picture">
                  <p:embed/>
                </p:oleObj>
              </mc:Choice>
              <mc:Fallback>
                <p:oleObj name="Bitmap Image" r:id="rId2" imgW="7039958" imgH="4885714" progId="Paint.Picture">
                  <p:embed/>
                  <p:pic>
                    <p:nvPicPr>
                      <p:cNvPr id="19" name="Object 18">
                        <a:extLst>
                          <a:ext uri="{FF2B5EF4-FFF2-40B4-BE49-F238E27FC236}">
                            <a16:creationId xmlns:a16="http://schemas.microsoft.com/office/drawing/2014/main" id="{2B3D341A-4341-97AC-42D2-95C3A04B5B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6016" t="3070" r="1065" b="1321"/>
                      <a:stretch>
                        <a:fillRect/>
                      </a:stretch>
                    </p:blipFill>
                    <p:spPr bwMode="auto">
                      <a:xfrm>
                        <a:off x="337820" y="1056640"/>
                        <a:ext cx="2628900" cy="2689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 name="Object 1">
            <a:extLst>
              <a:ext uri="{FF2B5EF4-FFF2-40B4-BE49-F238E27FC236}">
                <a16:creationId xmlns:a16="http://schemas.microsoft.com/office/drawing/2014/main" id="{677382C1-CC6C-D7F4-6C0E-49C770F03874}"/>
              </a:ext>
            </a:extLst>
          </p:cNvPr>
          <p:cNvGraphicFramePr>
            <a:graphicFrameLocks noChangeAspect="1"/>
          </p:cNvGraphicFramePr>
          <p:nvPr>
            <p:extLst>
              <p:ext uri="{D42A27DB-BD31-4B8C-83A1-F6EECF244321}">
                <p14:modId xmlns:p14="http://schemas.microsoft.com/office/powerpoint/2010/main" val="4004224208"/>
              </p:ext>
            </p:extLst>
          </p:nvPr>
        </p:nvGraphicFramePr>
        <p:xfrm>
          <a:off x="537210" y="4015740"/>
          <a:ext cx="1393190" cy="1653152"/>
        </p:xfrm>
        <a:graphic>
          <a:graphicData uri="http://schemas.openxmlformats.org/presentationml/2006/ole">
            <mc:AlternateContent xmlns:mc="http://schemas.openxmlformats.org/markup-compatibility/2006">
              <mc:Choice xmlns:v="urn:schemas-microsoft-com:vml" Requires="v">
                <p:oleObj name="Equation" r:id="rId4" imgW="875834" imgH="1039729" progId="Equation.DSMT4">
                  <p:embed/>
                </p:oleObj>
              </mc:Choice>
              <mc:Fallback>
                <p:oleObj name="Equation" r:id="rId4" imgW="875834" imgH="1039729" progId="Equation.DSMT4">
                  <p:embed/>
                  <p:pic>
                    <p:nvPicPr>
                      <p:cNvPr id="0" name=""/>
                      <p:cNvPicPr/>
                      <p:nvPr/>
                    </p:nvPicPr>
                    <p:blipFill>
                      <a:blip r:embed="rId5"/>
                      <a:stretch>
                        <a:fillRect/>
                      </a:stretch>
                    </p:blipFill>
                    <p:spPr>
                      <a:xfrm>
                        <a:off x="537210" y="4015740"/>
                        <a:ext cx="1393190" cy="1653152"/>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7E43B27B-C1E3-33CA-1354-F63B2A186266}"/>
              </a:ext>
            </a:extLst>
          </p:cNvPr>
          <p:cNvGraphicFramePr>
            <a:graphicFrameLocks noChangeAspect="1"/>
          </p:cNvGraphicFramePr>
          <p:nvPr>
            <p:extLst>
              <p:ext uri="{D42A27DB-BD31-4B8C-83A1-F6EECF244321}">
                <p14:modId xmlns:p14="http://schemas.microsoft.com/office/powerpoint/2010/main" val="1386600258"/>
              </p:ext>
            </p:extLst>
          </p:nvPr>
        </p:nvGraphicFramePr>
        <p:xfrm>
          <a:off x="2445042" y="5218429"/>
          <a:ext cx="1043355" cy="270499"/>
        </p:xfrm>
        <a:graphic>
          <a:graphicData uri="http://schemas.openxmlformats.org/presentationml/2006/ole">
            <mc:AlternateContent xmlns:mc="http://schemas.openxmlformats.org/markup-compatibility/2006">
              <mc:Choice xmlns:v="urn:schemas-microsoft-com:vml" Requires="v">
                <p:oleObj name="Equation" r:id="rId6" imgW="685800" imgH="177480" progId="Equation.DSMT4">
                  <p:embed/>
                </p:oleObj>
              </mc:Choice>
              <mc:Fallback>
                <p:oleObj name="Equation" r:id="rId6" imgW="685800" imgH="177480" progId="Equation.DSMT4">
                  <p:embed/>
                  <p:pic>
                    <p:nvPicPr>
                      <p:cNvPr id="0" name=""/>
                      <p:cNvPicPr/>
                      <p:nvPr/>
                    </p:nvPicPr>
                    <p:blipFill>
                      <a:blip r:embed="rId7"/>
                      <a:stretch>
                        <a:fillRect/>
                      </a:stretch>
                    </p:blipFill>
                    <p:spPr>
                      <a:xfrm>
                        <a:off x="2445042" y="5218429"/>
                        <a:ext cx="1043355" cy="270499"/>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ECA8A1B6-E246-6F89-7641-7258E4550D2B}"/>
                  </a:ext>
                </a:extLst>
              </p14:cNvPr>
              <p14:cNvContentPartPr/>
              <p14:nvPr/>
            </p14:nvContentPartPr>
            <p14:xfrm>
              <a:off x="1848800" y="5332600"/>
              <a:ext cx="439920" cy="43560"/>
            </p14:xfrm>
          </p:contentPart>
        </mc:Choice>
        <mc:Fallback xmlns="">
          <p:pic>
            <p:nvPicPr>
              <p:cNvPr id="5" name="Ink 4">
                <a:extLst>
                  <a:ext uri="{FF2B5EF4-FFF2-40B4-BE49-F238E27FC236}">
                    <a16:creationId xmlns:a16="http://schemas.microsoft.com/office/drawing/2014/main" id="{ECA8A1B6-E246-6F89-7641-7258E4550D2B}"/>
                  </a:ext>
                </a:extLst>
              </p:cNvPr>
              <p:cNvPicPr/>
              <p:nvPr/>
            </p:nvPicPr>
            <p:blipFill>
              <a:blip r:embed="rId9"/>
              <a:stretch>
                <a:fillRect/>
              </a:stretch>
            </p:blipFill>
            <p:spPr>
              <a:xfrm>
                <a:off x="1839800" y="5323600"/>
                <a:ext cx="457560" cy="61200"/>
              </a:xfrm>
              <a:prstGeom prst="rect">
                <a:avLst/>
              </a:prstGeom>
            </p:spPr>
          </p:pic>
        </mc:Fallback>
      </mc:AlternateContent>
      <p:graphicFrame>
        <p:nvGraphicFramePr>
          <p:cNvPr id="6" name="Object 5">
            <a:extLst>
              <a:ext uri="{FF2B5EF4-FFF2-40B4-BE49-F238E27FC236}">
                <a16:creationId xmlns:a16="http://schemas.microsoft.com/office/drawing/2014/main" id="{1CF8B1D0-C837-1346-DD45-7857E11EB4E9}"/>
              </a:ext>
            </a:extLst>
          </p:cNvPr>
          <p:cNvGraphicFramePr>
            <a:graphicFrameLocks noChangeAspect="1"/>
          </p:cNvGraphicFramePr>
          <p:nvPr>
            <p:extLst>
              <p:ext uri="{D42A27DB-BD31-4B8C-83A1-F6EECF244321}">
                <p14:modId xmlns:p14="http://schemas.microsoft.com/office/powerpoint/2010/main" val="2320069197"/>
              </p:ext>
            </p:extLst>
          </p:nvPr>
        </p:nvGraphicFramePr>
        <p:xfrm>
          <a:off x="553400" y="5909190"/>
          <a:ext cx="1295400" cy="611187"/>
        </p:xfrm>
        <a:graphic>
          <a:graphicData uri="http://schemas.openxmlformats.org/presentationml/2006/ole">
            <mc:AlternateContent xmlns:mc="http://schemas.openxmlformats.org/markup-compatibility/2006">
              <mc:Choice xmlns:v="urn:schemas-microsoft-com:vml" Requires="v">
                <p:oleObj name="Equation" r:id="rId10" imgW="914400" imgH="431640" progId="Equation.DSMT4">
                  <p:embed/>
                </p:oleObj>
              </mc:Choice>
              <mc:Fallback>
                <p:oleObj name="Equation" r:id="rId10" imgW="914400" imgH="431640" progId="Equation.DSMT4">
                  <p:embed/>
                  <p:pic>
                    <p:nvPicPr>
                      <p:cNvPr id="0" name=""/>
                      <p:cNvPicPr/>
                      <p:nvPr/>
                    </p:nvPicPr>
                    <p:blipFill>
                      <a:blip r:embed="rId11"/>
                      <a:stretch>
                        <a:fillRect/>
                      </a:stretch>
                    </p:blipFill>
                    <p:spPr>
                      <a:xfrm>
                        <a:off x="553400" y="5909190"/>
                        <a:ext cx="1295400" cy="611187"/>
                      </a:xfrm>
                      <a:prstGeom prst="rect">
                        <a:avLst/>
                      </a:prstGeom>
                      <a:solidFill>
                        <a:srgbClr val="CCFFCC"/>
                      </a:solidFill>
                    </p:spPr>
                  </p:pic>
                </p:oleObj>
              </mc:Fallback>
            </mc:AlternateContent>
          </a:graphicData>
        </a:graphic>
      </p:graphicFrame>
      <p:pic>
        <p:nvPicPr>
          <p:cNvPr id="7" name="Picture 6">
            <a:extLst>
              <a:ext uri="{FF2B5EF4-FFF2-40B4-BE49-F238E27FC236}">
                <a16:creationId xmlns:a16="http://schemas.microsoft.com/office/drawing/2014/main" id="{733E73F6-09BA-878E-1FA5-6EAEA926D738}"/>
              </a:ext>
            </a:extLst>
          </p:cNvPr>
          <p:cNvPicPr>
            <a:picLocks noChangeAspect="1"/>
          </p:cNvPicPr>
          <p:nvPr/>
        </p:nvPicPr>
        <p:blipFill>
          <a:blip r:embed="rId12"/>
          <a:stretch>
            <a:fillRect/>
          </a:stretch>
        </p:blipFill>
        <p:spPr>
          <a:xfrm>
            <a:off x="4519265" y="1020589"/>
            <a:ext cx="2834242" cy="2617474"/>
          </a:xfrm>
          <a:prstGeom prst="rect">
            <a:avLst/>
          </a:prstGeom>
        </p:spPr>
      </p:pic>
      <p:graphicFrame>
        <p:nvGraphicFramePr>
          <p:cNvPr id="8" name="Object 7">
            <a:extLst>
              <a:ext uri="{FF2B5EF4-FFF2-40B4-BE49-F238E27FC236}">
                <a16:creationId xmlns:a16="http://schemas.microsoft.com/office/drawing/2014/main" id="{2E9720FD-B237-A8B1-B73D-7A26DB37C649}"/>
              </a:ext>
            </a:extLst>
          </p:cNvPr>
          <p:cNvGraphicFramePr>
            <a:graphicFrameLocks noChangeAspect="1"/>
          </p:cNvGraphicFramePr>
          <p:nvPr>
            <p:extLst>
              <p:ext uri="{D42A27DB-BD31-4B8C-83A1-F6EECF244321}">
                <p14:modId xmlns:p14="http://schemas.microsoft.com/office/powerpoint/2010/main" val="176668876"/>
              </p:ext>
            </p:extLst>
          </p:nvPr>
        </p:nvGraphicFramePr>
        <p:xfrm>
          <a:off x="4660900" y="3964304"/>
          <a:ext cx="2095500" cy="942203"/>
        </p:xfrm>
        <a:graphic>
          <a:graphicData uri="http://schemas.openxmlformats.org/presentationml/2006/ole">
            <mc:AlternateContent xmlns:mc="http://schemas.openxmlformats.org/markup-compatibility/2006">
              <mc:Choice xmlns:v="urn:schemas-microsoft-com:vml" Requires="v">
                <p:oleObj name="Equation" r:id="rId13" imgW="1523880" imgH="685800" progId="Equation.DSMT4">
                  <p:embed/>
                </p:oleObj>
              </mc:Choice>
              <mc:Fallback>
                <p:oleObj name="Equation" r:id="rId13" imgW="1523880" imgH="685800" progId="Equation.DSMT4">
                  <p:embed/>
                  <p:pic>
                    <p:nvPicPr>
                      <p:cNvPr id="0" name=""/>
                      <p:cNvPicPr/>
                      <p:nvPr/>
                    </p:nvPicPr>
                    <p:blipFill>
                      <a:blip r:embed="rId14"/>
                      <a:stretch>
                        <a:fillRect/>
                      </a:stretch>
                    </p:blipFill>
                    <p:spPr>
                      <a:xfrm>
                        <a:off x="4660900" y="3964304"/>
                        <a:ext cx="2095500" cy="942203"/>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9B6F7BB4-C07E-8F42-7409-C050DCCA9490}"/>
              </a:ext>
            </a:extLst>
          </p:cNvPr>
          <p:cNvGraphicFramePr>
            <a:graphicFrameLocks noChangeAspect="1"/>
          </p:cNvGraphicFramePr>
          <p:nvPr>
            <p:extLst>
              <p:ext uri="{D42A27DB-BD31-4B8C-83A1-F6EECF244321}">
                <p14:modId xmlns:p14="http://schemas.microsoft.com/office/powerpoint/2010/main" val="4106571183"/>
              </p:ext>
            </p:extLst>
          </p:nvPr>
        </p:nvGraphicFramePr>
        <p:xfrm>
          <a:off x="2288720" y="5980030"/>
          <a:ext cx="772160" cy="506730"/>
        </p:xfrm>
        <a:graphic>
          <a:graphicData uri="http://schemas.openxmlformats.org/presentationml/2006/ole">
            <mc:AlternateContent xmlns:mc="http://schemas.openxmlformats.org/markup-compatibility/2006">
              <mc:Choice xmlns:v="urn:schemas-microsoft-com:vml" Requires="v">
                <p:oleObj name="Equation" r:id="rId15" imgW="609198" imgH="400533" progId="Equation.DSMT4">
                  <p:embed/>
                </p:oleObj>
              </mc:Choice>
              <mc:Fallback>
                <p:oleObj name="Equation" r:id="rId15" imgW="609198" imgH="400533" progId="Equation.DSMT4">
                  <p:embed/>
                  <p:pic>
                    <p:nvPicPr>
                      <p:cNvPr id="0" name=""/>
                      <p:cNvPicPr/>
                      <p:nvPr/>
                    </p:nvPicPr>
                    <p:blipFill>
                      <a:blip r:embed="rId16"/>
                      <a:stretch>
                        <a:fillRect/>
                      </a:stretch>
                    </p:blipFill>
                    <p:spPr>
                      <a:xfrm>
                        <a:off x="2288720" y="5980030"/>
                        <a:ext cx="772160" cy="506730"/>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D03D12FD-6719-ECBB-2FD5-A58792A683C2}"/>
              </a:ext>
            </a:extLst>
          </p:cNvPr>
          <p:cNvGraphicFramePr>
            <a:graphicFrameLocks noChangeAspect="1"/>
          </p:cNvGraphicFramePr>
          <p:nvPr>
            <p:extLst>
              <p:ext uri="{D42A27DB-BD31-4B8C-83A1-F6EECF244321}">
                <p14:modId xmlns:p14="http://schemas.microsoft.com/office/powerpoint/2010/main" val="512458990"/>
              </p:ext>
            </p:extLst>
          </p:nvPr>
        </p:nvGraphicFramePr>
        <p:xfrm>
          <a:off x="4660900" y="5034059"/>
          <a:ext cx="3162300" cy="684201"/>
        </p:xfrm>
        <a:graphic>
          <a:graphicData uri="http://schemas.openxmlformats.org/presentationml/2006/ole">
            <mc:AlternateContent xmlns:mc="http://schemas.openxmlformats.org/markup-compatibility/2006">
              <mc:Choice xmlns:v="urn:schemas-microsoft-com:vml" Requires="v">
                <p:oleObj name="Equation" r:id="rId17" imgW="2463480" imgH="533160" progId="Equation.DSMT4">
                  <p:embed/>
                </p:oleObj>
              </mc:Choice>
              <mc:Fallback>
                <p:oleObj name="Equation" r:id="rId17" imgW="2463480" imgH="533160" progId="Equation.DSMT4">
                  <p:embed/>
                  <p:pic>
                    <p:nvPicPr>
                      <p:cNvPr id="0" name=""/>
                      <p:cNvPicPr/>
                      <p:nvPr/>
                    </p:nvPicPr>
                    <p:blipFill>
                      <a:blip r:embed="rId18"/>
                      <a:stretch>
                        <a:fillRect/>
                      </a:stretch>
                    </p:blipFill>
                    <p:spPr>
                      <a:xfrm>
                        <a:off x="4660900" y="5034059"/>
                        <a:ext cx="3162300" cy="684201"/>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913D1FBA-EB49-FBF6-B318-C0CBD7CFA4E5}"/>
              </a:ext>
            </a:extLst>
          </p:cNvPr>
          <p:cNvGraphicFramePr>
            <a:graphicFrameLocks noChangeAspect="1"/>
          </p:cNvGraphicFramePr>
          <p:nvPr>
            <p:extLst>
              <p:ext uri="{D42A27DB-BD31-4B8C-83A1-F6EECF244321}">
                <p14:modId xmlns:p14="http://schemas.microsoft.com/office/powerpoint/2010/main" val="1857771386"/>
              </p:ext>
            </p:extLst>
          </p:nvPr>
        </p:nvGraphicFramePr>
        <p:xfrm>
          <a:off x="6255616" y="5971198"/>
          <a:ext cx="897024" cy="588788"/>
        </p:xfrm>
        <a:graphic>
          <a:graphicData uri="http://schemas.openxmlformats.org/presentationml/2006/ole">
            <mc:AlternateContent xmlns:mc="http://schemas.openxmlformats.org/markup-compatibility/2006">
              <mc:Choice xmlns:v="urn:schemas-microsoft-com:vml" Requires="v">
                <p:oleObj name="Equation" r:id="rId19" imgW="771123" imgH="506165" progId="Equation.DSMT4">
                  <p:embed/>
                </p:oleObj>
              </mc:Choice>
              <mc:Fallback>
                <p:oleObj name="Equation" r:id="rId19" imgW="771123" imgH="506165" progId="Equation.DSMT4">
                  <p:embed/>
                  <p:pic>
                    <p:nvPicPr>
                      <p:cNvPr id="0" name=""/>
                      <p:cNvPicPr/>
                      <p:nvPr/>
                    </p:nvPicPr>
                    <p:blipFill>
                      <a:blip r:embed="rId20"/>
                      <a:stretch>
                        <a:fillRect/>
                      </a:stretch>
                    </p:blipFill>
                    <p:spPr>
                      <a:xfrm>
                        <a:off x="6255616" y="5971198"/>
                        <a:ext cx="897024" cy="588788"/>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3EDA905C-5865-2A93-1D0C-F73B6E4E6936}"/>
              </a:ext>
            </a:extLst>
          </p:cNvPr>
          <p:cNvGraphicFramePr>
            <a:graphicFrameLocks noChangeAspect="1"/>
          </p:cNvGraphicFramePr>
          <p:nvPr>
            <p:extLst>
              <p:ext uri="{D42A27DB-BD31-4B8C-83A1-F6EECF244321}">
                <p14:modId xmlns:p14="http://schemas.microsoft.com/office/powerpoint/2010/main" val="1875266694"/>
              </p:ext>
            </p:extLst>
          </p:nvPr>
        </p:nvGraphicFramePr>
        <p:xfrm>
          <a:off x="4660900" y="5915025"/>
          <a:ext cx="1435100" cy="676275"/>
        </p:xfrm>
        <a:graphic>
          <a:graphicData uri="http://schemas.openxmlformats.org/presentationml/2006/ole">
            <mc:AlternateContent xmlns:mc="http://schemas.openxmlformats.org/markup-compatibility/2006">
              <mc:Choice xmlns:v="urn:schemas-microsoft-com:vml" Requires="v">
                <p:oleObj name="Equation" r:id="rId21" imgW="914400" imgH="431640" progId="Equation.DSMT4">
                  <p:embed/>
                </p:oleObj>
              </mc:Choice>
              <mc:Fallback>
                <p:oleObj name="Equation" r:id="rId21" imgW="914400" imgH="431640" progId="Equation.DSMT4">
                  <p:embed/>
                  <p:pic>
                    <p:nvPicPr>
                      <p:cNvPr id="0" name=""/>
                      <p:cNvPicPr/>
                      <p:nvPr/>
                    </p:nvPicPr>
                    <p:blipFill>
                      <a:blip r:embed="rId22"/>
                      <a:stretch>
                        <a:fillRect/>
                      </a:stretch>
                    </p:blipFill>
                    <p:spPr>
                      <a:xfrm>
                        <a:off x="4660900" y="5915025"/>
                        <a:ext cx="1435100" cy="676275"/>
                      </a:xfrm>
                      <a:prstGeom prst="rect">
                        <a:avLst/>
                      </a:prstGeom>
                      <a:solidFill>
                        <a:srgbClr val="CCFFCC"/>
                      </a:solidFill>
                    </p:spPr>
                  </p:pic>
                </p:oleObj>
              </mc:Fallback>
            </mc:AlternateContent>
          </a:graphicData>
        </a:graphic>
      </p:graphicFrame>
      <p:pic>
        <p:nvPicPr>
          <p:cNvPr id="15" name="Picture 14">
            <a:extLst>
              <a:ext uri="{FF2B5EF4-FFF2-40B4-BE49-F238E27FC236}">
                <a16:creationId xmlns:a16="http://schemas.microsoft.com/office/drawing/2014/main" id="{BC0BE2D3-7C40-979C-01FF-40075769DC3D}"/>
              </a:ext>
            </a:extLst>
          </p:cNvPr>
          <p:cNvPicPr>
            <a:picLocks noChangeAspect="1"/>
          </p:cNvPicPr>
          <p:nvPr/>
        </p:nvPicPr>
        <p:blipFill>
          <a:blip r:embed="rId23"/>
          <a:stretch>
            <a:fillRect/>
          </a:stretch>
        </p:blipFill>
        <p:spPr>
          <a:xfrm>
            <a:off x="8382040" y="953956"/>
            <a:ext cx="2925723" cy="2750739"/>
          </a:xfrm>
          <a:prstGeom prst="rect">
            <a:avLst/>
          </a:prstGeom>
        </p:spPr>
      </p:pic>
      <p:graphicFrame>
        <p:nvGraphicFramePr>
          <p:cNvPr id="16" name="Object 15">
            <a:extLst>
              <a:ext uri="{FF2B5EF4-FFF2-40B4-BE49-F238E27FC236}">
                <a16:creationId xmlns:a16="http://schemas.microsoft.com/office/drawing/2014/main" id="{B6563215-F2C4-C33A-EE5F-8FB959043617}"/>
              </a:ext>
            </a:extLst>
          </p:cNvPr>
          <p:cNvGraphicFramePr>
            <a:graphicFrameLocks noChangeAspect="1"/>
          </p:cNvGraphicFramePr>
          <p:nvPr>
            <p:extLst>
              <p:ext uri="{D42A27DB-BD31-4B8C-83A1-F6EECF244321}">
                <p14:modId xmlns:p14="http://schemas.microsoft.com/office/powerpoint/2010/main" val="3390771226"/>
              </p:ext>
            </p:extLst>
          </p:nvPr>
        </p:nvGraphicFramePr>
        <p:xfrm>
          <a:off x="8646165" y="4963505"/>
          <a:ext cx="1923097" cy="652794"/>
        </p:xfrm>
        <a:graphic>
          <a:graphicData uri="http://schemas.openxmlformats.org/presentationml/2006/ole">
            <mc:AlternateContent xmlns:mc="http://schemas.openxmlformats.org/markup-compatibility/2006">
              <mc:Choice xmlns:v="urn:schemas-microsoft-com:vml" Requires="v">
                <p:oleObj name="Equation" r:id="rId24" imgW="1384200" imgH="469800" progId="Equation.DSMT4">
                  <p:embed/>
                </p:oleObj>
              </mc:Choice>
              <mc:Fallback>
                <p:oleObj name="Equation" r:id="rId24" imgW="1384200" imgH="469800" progId="Equation.DSMT4">
                  <p:embed/>
                  <p:pic>
                    <p:nvPicPr>
                      <p:cNvPr id="0" name=""/>
                      <p:cNvPicPr/>
                      <p:nvPr/>
                    </p:nvPicPr>
                    <p:blipFill>
                      <a:blip r:embed="rId25"/>
                      <a:stretch>
                        <a:fillRect/>
                      </a:stretch>
                    </p:blipFill>
                    <p:spPr>
                      <a:xfrm>
                        <a:off x="8646165" y="4963505"/>
                        <a:ext cx="1923097" cy="652794"/>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F3E8C09A-7608-E458-F28E-3E804885419E}"/>
              </a:ext>
            </a:extLst>
          </p:cNvPr>
          <p:cNvGraphicFramePr>
            <a:graphicFrameLocks noChangeAspect="1"/>
          </p:cNvGraphicFramePr>
          <p:nvPr>
            <p:extLst>
              <p:ext uri="{D42A27DB-BD31-4B8C-83A1-F6EECF244321}">
                <p14:modId xmlns:p14="http://schemas.microsoft.com/office/powerpoint/2010/main" val="2578593781"/>
              </p:ext>
            </p:extLst>
          </p:nvPr>
        </p:nvGraphicFramePr>
        <p:xfrm>
          <a:off x="8662037" y="5842165"/>
          <a:ext cx="1466850" cy="660400"/>
        </p:xfrm>
        <a:graphic>
          <a:graphicData uri="http://schemas.openxmlformats.org/presentationml/2006/ole">
            <mc:AlternateContent xmlns:mc="http://schemas.openxmlformats.org/markup-compatibility/2006">
              <mc:Choice xmlns:v="urn:schemas-microsoft-com:vml" Requires="v">
                <p:oleObj name="Equation" r:id="rId26" imgW="901440" imgH="406080" progId="Equation.DSMT4">
                  <p:embed/>
                </p:oleObj>
              </mc:Choice>
              <mc:Fallback>
                <p:oleObj name="Equation" r:id="rId26" imgW="901440" imgH="406080" progId="Equation.DSMT4">
                  <p:embed/>
                  <p:pic>
                    <p:nvPicPr>
                      <p:cNvPr id="0" name=""/>
                      <p:cNvPicPr/>
                      <p:nvPr/>
                    </p:nvPicPr>
                    <p:blipFill>
                      <a:blip r:embed="rId27"/>
                      <a:stretch>
                        <a:fillRect/>
                      </a:stretch>
                    </p:blipFill>
                    <p:spPr>
                      <a:xfrm>
                        <a:off x="8662037" y="5842165"/>
                        <a:ext cx="1466850" cy="660400"/>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37EC529B-245F-82AE-EE50-1EC95FA1C75C}"/>
              </a:ext>
            </a:extLst>
          </p:cNvPr>
          <p:cNvGraphicFramePr>
            <a:graphicFrameLocks noChangeAspect="1"/>
          </p:cNvGraphicFramePr>
          <p:nvPr>
            <p:extLst>
              <p:ext uri="{D42A27DB-BD31-4B8C-83A1-F6EECF244321}">
                <p14:modId xmlns:p14="http://schemas.microsoft.com/office/powerpoint/2010/main" val="3871339461"/>
              </p:ext>
            </p:extLst>
          </p:nvPr>
        </p:nvGraphicFramePr>
        <p:xfrm>
          <a:off x="8662037" y="4087113"/>
          <a:ext cx="1812925" cy="611187"/>
        </p:xfrm>
        <a:graphic>
          <a:graphicData uri="http://schemas.openxmlformats.org/presentationml/2006/ole">
            <mc:AlternateContent xmlns:mc="http://schemas.openxmlformats.org/markup-compatibility/2006">
              <mc:Choice xmlns:v="urn:schemas-microsoft-com:vml" Requires="v">
                <p:oleObj name="Equation" r:id="rId28" imgW="1282680" imgH="431640" progId="Equation.DSMT4">
                  <p:embed/>
                </p:oleObj>
              </mc:Choice>
              <mc:Fallback>
                <p:oleObj name="Equation" r:id="rId28" imgW="1282680" imgH="431640" progId="Equation.DSMT4">
                  <p:embed/>
                  <p:pic>
                    <p:nvPicPr>
                      <p:cNvPr id="0" name=""/>
                      <p:cNvPicPr/>
                      <p:nvPr/>
                    </p:nvPicPr>
                    <p:blipFill>
                      <a:blip r:embed="rId29"/>
                      <a:stretch>
                        <a:fillRect/>
                      </a:stretch>
                    </p:blipFill>
                    <p:spPr>
                      <a:xfrm>
                        <a:off x="8662037" y="4087113"/>
                        <a:ext cx="1812925" cy="611187"/>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B01C286C-0B03-B870-BC77-8C5F3CDBFAA6}"/>
              </a:ext>
            </a:extLst>
          </p:cNvPr>
          <p:cNvGraphicFramePr>
            <a:graphicFrameLocks noChangeAspect="1"/>
          </p:cNvGraphicFramePr>
          <p:nvPr>
            <p:extLst>
              <p:ext uri="{D42A27DB-BD31-4B8C-83A1-F6EECF244321}">
                <p14:modId xmlns:p14="http://schemas.microsoft.com/office/powerpoint/2010/main" val="1173139532"/>
              </p:ext>
            </p:extLst>
          </p:nvPr>
        </p:nvGraphicFramePr>
        <p:xfrm>
          <a:off x="10721345" y="5914100"/>
          <a:ext cx="842960" cy="553193"/>
        </p:xfrm>
        <a:graphic>
          <a:graphicData uri="http://schemas.openxmlformats.org/presentationml/2006/ole">
            <mc:AlternateContent xmlns:mc="http://schemas.openxmlformats.org/markup-compatibility/2006">
              <mc:Choice xmlns:v="urn:schemas-microsoft-com:vml" Requires="v">
                <p:oleObj name="Equation" r:id="rId30" imgW="609198" imgH="400533" progId="Equation.DSMT4">
                  <p:embed/>
                </p:oleObj>
              </mc:Choice>
              <mc:Fallback>
                <p:oleObj name="Equation" r:id="rId30" imgW="609198" imgH="400533" progId="Equation.DSMT4">
                  <p:embed/>
                  <p:pic>
                    <p:nvPicPr>
                      <p:cNvPr id="0" name=""/>
                      <p:cNvPicPr/>
                      <p:nvPr/>
                    </p:nvPicPr>
                    <p:blipFill>
                      <a:blip r:embed="rId31"/>
                      <a:stretch>
                        <a:fillRect/>
                      </a:stretch>
                    </p:blipFill>
                    <p:spPr>
                      <a:xfrm>
                        <a:off x="10721345" y="5914100"/>
                        <a:ext cx="842960" cy="553193"/>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2ACF6424-7D06-43EF-838E-5B0215A57517}"/>
              </a:ext>
            </a:extLst>
          </p:cNvPr>
          <p:cNvSpPr txBox="1"/>
          <p:nvPr/>
        </p:nvSpPr>
        <p:spPr>
          <a:xfrm>
            <a:off x="10812782" y="5010295"/>
            <a:ext cx="1068070" cy="646331"/>
          </a:xfrm>
          <a:prstGeom prst="rect">
            <a:avLst/>
          </a:prstGeom>
          <a:noFill/>
        </p:spPr>
        <p:txBody>
          <a:bodyPr wrap="square" rtlCol="0">
            <a:spAutoFit/>
          </a:bodyPr>
          <a:lstStyle/>
          <a:p>
            <a:r>
              <a:rPr lang="en-US"/>
              <a:t>or do zones</a:t>
            </a:r>
          </a:p>
        </p:txBody>
      </p:sp>
      <mc:AlternateContent xmlns:mc="http://schemas.openxmlformats.org/markup-compatibility/2006" xmlns:p14="http://schemas.microsoft.com/office/powerpoint/2010/main">
        <mc:Choice Requires="p14">
          <p:contentPart p14:bwMode="auto" r:id="rId32">
            <p14:nvContentPartPr>
              <p14:cNvPr id="4" name="Ink 3">
                <a:extLst>
                  <a:ext uri="{FF2B5EF4-FFF2-40B4-BE49-F238E27FC236}">
                    <a16:creationId xmlns:a16="http://schemas.microsoft.com/office/drawing/2014/main" id="{56F1FBD9-48D0-0BD7-668B-A3A4338C25A6}"/>
                  </a:ext>
                </a:extLst>
              </p14:cNvPr>
              <p14:cNvContentPartPr/>
              <p14:nvPr/>
            </p14:nvContentPartPr>
            <p14:xfrm>
              <a:off x="6084200" y="4814200"/>
              <a:ext cx="723240" cy="302760"/>
            </p14:xfrm>
          </p:contentPart>
        </mc:Choice>
        <mc:Fallback xmlns="">
          <p:pic>
            <p:nvPicPr>
              <p:cNvPr id="4" name="Ink 3">
                <a:extLst>
                  <a:ext uri="{FF2B5EF4-FFF2-40B4-BE49-F238E27FC236}">
                    <a16:creationId xmlns:a16="http://schemas.microsoft.com/office/drawing/2014/main" id="{56F1FBD9-48D0-0BD7-668B-A3A4338C25A6}"/>
                  </a:ext>
                </a:extLst>
              </p:cNvPr>
              <p:cNvPicPr/>
              <p:nvPr/>
            </p:nvPicPr>
            <p:blipFill>
              <a:blip r:embed="rId33"/>
              <a:stretch>
                <a:fillRect/>
              </a:stretch>
            </p:blipFill>
            <p:spPr>
              <a:xfrm>
                <a:off x="6075560" y="4805560"/>
                <a:ext cx="740880" cy="320400"/>
              </a:xfrm>
              <a:prstGeom prst="rect">
                <a:avLst/>
              </a:prstGeom>
            </p:spPr>
          </p:pic>
        </mc:Fallback>
      </mc:AlternateContent>
      <p:graphicFrame>
        <p:nvGraphicFramePr>
          <p:cNvPr id="9" name="Object 8">
            <a:extLst>
              <a:ext uri="{FF2B5EF4-FFF2-40B4-BE49-F238E27FC236}">
                <a16:creationId xmlns:a16="http://schemas.microsoft.com/office/drawing/2014/main" id="{90F7CB65-311E-AC1D-77E9-501004734F1F}"/>
              </a:ext>
            </a:extLst>
          </p:cNvPr>
          <p:cNvGraphicFramePr>
            <a:graphicFrameLocks noChangeAspect="1"/>
          </p:cNvGraphicFramePr>
          <p:nvPr>
            <p:extLst>
              <p:ext uri="{D42A27DB-BD31-4B8C-83A1-F6EECF244321}">
                <p14:modId xmlns:p14="http://schemas.microsoft.com/office/powerpoint/2010/main" val="3440264310"/>
              </p:ext>
            </p:extLst>
          </p:nvPr>
        </p:nvGraphicFramePr>
        <p:xfrm>
          <a:off x="6999920" y="4559078"/>
          <a:ext cx="981883" cy="524800"/>
        </p:xfrm>
        <a:graphic>
          <a:graphicData uri="http://schemas.openxmlformats.org/presentationml/2006/ole">
            <mc:AlternateContent xmlns:mc="http://schemas.openxmlformats.org/markup-compatibility/2006">
              <mc:Choice xmlns:v="urn:schemas-microsoft-com:vml" Requires="v">
                <p:oleObj name="Equation" r:id="rId34" imgW="736560" imgH="393480" progId="Equation.DSMT4">
                  <p:embed/>
                </p:oleObj>
              </mc:Choice>
              <mc:Fallback>
                <p:oleObj name="Equation" r:id="rId34" imgW="736560" imgH="393480" progId="Equation.DSMT4">
                  <p:embed/>
                  <p:pic>
                    <p:nvPicPr>
                      <p:cNvPr id="0" name=""/>
                      <p:cNvPicPr/>
                      <p:nvPr/>
                    </p:nvPicPr>
                    <p:blipFill>
                      <a:blip r:embed="rId35"/>
                      <a:stretch>
                        <a:fillRect/>
                      </a:stretch>
                    </p:blipFill>
                    <p:spPr>
                      <a:xfrm>
                        <a:off x="6999920" y="4559078"/>
                        <a:ext cx="981883" cy="524800"/>
                      </a:xfrm>
                      <a:prstGeom prst="rect">
                        <a:avLst/>
                      </a:prstGeom>
                    </p:spPr>
                  </p:pic>
                </p:oleObj>
              </mc:Fallback>
            </mc:AlternateContent>
          </a:graphicData>
        </a:graphic>
      </p:graphicFrame>
    </p:spTree>
    <p:extLst>
      <p:ext uri="{BB962C8B-B14F-4D97-AF65-F5344CB8AC3E}">
        <p14:creationId xmlns:p14="http://schemas.microsoft.com/office/powerpoint/2010/main" val="12160989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824CC2-7D65-DF09-7D2F-D06087A87E33}"/>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B47E9DBC-5B16-FAEC-8944-3BFCB4F0D7BC}"/>
              </a:ext>
            </a:extLst>
          </p:cNvPr>
          <p:cNvSpPr txBox="1"/>
          <p:nvPr/>
        </p:nvSpPr>
        <p:spPr>
          <a:xfrm>
            <a:off x="4880343" y="148615"/>
            <a:ext cx="2360429" cy="584775"/>
          </a:xfrm>
          <a:prstGeom prst="rect">
            <a:avLst/>
          </a:prstGeom>
          <a:noFill/>
        </p:spPr>
        <p:txBody>
          <a:bodyPr wrap="square" rtlCol="0">
            <a:spAutoFit/>
          </a:bodyPr>
          <a:lstStyle/>
          <a:p>
            <a:r>
              <a:rPr lang="en-US" sz="3200" b="1" u="sng"/>
              <a:t>Interference</a:t>
            </a:r>
          </a:p>
        </p:txBody>
      </p:sp>
      <p:pic>
        <p:nvPicPr>
          <p:cNvPr id="4" name="Picture 3">
            <a:extLst>
              <a:ext uri="{FF2B5EF4-FFF2-40B4-BE49-F238E27FC236}">
                <a16:creationId xmlns:a16="http://schemas.microsoft.com/office/drawing/2014/main" id="{535D53BD-98ED-C22D-8274-B189294E8BBD}"/>
              </a:ext>
            </a:extLst>
          </p:cNvPr>
          <p:cNvPicPr>
            <a:picLocks noChangeAspect="1"/>
          </p:cNvPicPr>
          <p:nvPr/>
        </p:nvPicPr>
        <p:blipFill>
          <a:blip r:embed="rId2"/>
          <a:stretch>
            <a:fillRect/>
          </a:stretch>
        </p:blipFill>
        <p:spPr>
          <a:xfrm>
            <a:off x="586538" y="1403659"/>
            <a:ext cx="3856926" cy="2990936"/>
          </a:xfrm>
          <a:prstGeom prst="rect">
            <a:avLst/>
          </a:prstGeom>
        </p:spPr>
      </p:pic>
      <p:graphicFrame>
        <p:nvGraphicFramePr>
          <p:cNvPr id="9" name="Object 8">
            <a:extLst>
              <a:ext uri="{FF2B5EF4-FFF2-40B4-BE49-F238E27FC236}">
                <a16:creationId xmlns:a16="http://schemas.microsoft.com/office/drawing/2014/main" id="{3E95F1D6-99B5-E54A-E21D-7E1F51D9E163}"/>
              </a:ext>
            </a:extLst>
          </p:cNvPr>
          <p:cNvGraphicFramePr>
            <a:graphicFrameLocks noChangeAspect="1"/>
          </p:cNvGraphicFramePr>
          <p:nvPr>
            <p:extLst>
              <p:ext uri="{D42A27DB-BD31-4B8C-83A1-F6EECF244321}">
                <p14:modId xmlns:p14="http://schemas.microsoft.com/office/powerpoint/2010/main" val="2582989366"/>
              </p:ext>
            </p:extLst>
          </p:nvPr>
        </p:nvGraphicFramePr>
        <p:xfrm>
          <a:off x="5373433" y="2218954"/>
          <a:ext cx="4176967" cy="324562"/>
        </p:xfrm>
        <a:graphic>
          <a:graphicData uri="http://schemas.openxmlformats.org/presentationml/2006/ole">
            <mc:AlternateContent xmlns:mc="http://schemas.openxmlformats.org/markup-compatibility/2006">
              <mc:Choice xmlns:v="urn:schemas-microsoft-com:vml" Requires="v">
                <p:oleObj name="Equation" r:id="rId3" imgW="2298600" imgH="177480" progId="Equation.DSMT4">
                  <p:embed/>
                </p:oleObj>
              </mc:Choice>
              <mc:Fallback>
                <p:oleObj name="Equation" r:id="rId3" imgW="2298600" imgH="177480" progId="Equation.DSMT4">
                  <p:embed/>
                  <p:pic>
                    <p:nvPicPr>
                      <p:cNvPr id="0" name=""/>
                      <p:cNvPicPr/>
                      <p:nvPr/>
                    </p:nvPicPr>
                    <p:blipFill>
                      <a:blip r:embed="rId4"/>
                      <a:stretch>
                        <a:fillRect/>
                      </a:stretch>
                    </p:blipFill>
                    <p:spPr>
                      <a:xfrm>
                        <a:off x="5373433" y="2218954"/>
                        <a:ext cx="4176967" cy="32456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7882310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C5AA14-E923-5FCD-1B1E-69482C0A6546}"/>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D7C1F882-52CD-646C-A821-1AC2F6A5021F}"/>
              </a:ext>
            </a:extLst>
          </p:cNvPr>
          <p:cNvSpPr txBox="1"/>
          <p:nvPr/>
        </p:nvSpPr>
        <p:spPr>
          <a:xfrm>
            <a:off x="5373433" y="229895"/>
            <a:ext cx="1408697" cy="584775"/>
          </a:xfrm>
          <a:prstGeom prst="rect">
            <a:avLst/>
          </a:prstGeom>
          <a:noFill/>
        </p:spPr>
        <p:txBody>
          <a:bodyPr wrap="square" rtlCol="0">
            <a:spAutoFit/>
          </a:bodyPr>
          <a:lstStyle/>
          <a:p>
            <a:r>
              <a:rPr lang="en-US" sz="3200" b="1" u="sng"/>
              <a:t>Optics</a:t>
            </a:r>
          </a:p>
        </p:txBody>
      </p:sp>
      <p:graphicFrame>
        <p:nvGraphicFramePr>
          <p:cNvPr id="2" name="Object 1">
            <a:extLst>
              <a:ext uri="{FF2B5EF4-FFF2-40B4-BE49-F238E27FC236}">
                <a16:creationId xmlns:a16="http://schemas.microsoft.com/office/drawing/2014/main" id="{A6DEC8D0-205E-6399-B141-94E8595A19D3}"/>
              </a:ext>
            </a:extLst>
          </p:cNvPr>
          <p:cNvGraphicFramePr>
            <a:graphicFrameLocks noChangeAspect="1"/>
          </p:cNvGraphicFramePr>
          <p:nvPr>
            <p:extLst>
              <p:ext uri="{D42A27DB-BD31-4B8C-83A1-F6EECF244321}">
                <p14:modId xmlns:p14="http://schemas.microsoft.com/office/powerpoint/2010/main" val="3822877082"/>
              </p:ext>
            </p:extLst>
          </p:nvPr>
        </p:nvGraphicFramePr>
        <p:xfrm>
          <a:off x="498475" y="1272540"/>
          <a:ext cx="7388663" cy="739140"/>
        </p:xfrm>
        <a:graphic>
          <a:graphicData uri="http://schemas.openxmlformats.org/presentationml/2006/ole">
            <mc:AlternateContent xmlns:mc="http://schemas.openxmlformats.org/markup-compatibility/2006">
              <mc:Choice xmlns:v="urn:schemas-microsoft-com:vml" Requires="v">
                <p:oleObj name="Equation" r:id="rId2" imgW="4284176" imgH="429375" progId="Equation.DSMT4">
                  <p:embed/>
                </p:oleObj>
              </mc:Choice>
              <mc:Fallback>
                <p:oleObj name="Equation" r:id="rId2" imgW="4284176" imgH="429375" progId="Equation.DSMT4">
                  <p:embed/>
                  <p:pic>
                    <p:nvPicPr>
                      <p:cNvPr id="0" name=""/>
                      <p:cNvPicPr/>
                      <p:nvPr/>
                    </p:nvPicPr>
                    <p:blipFill>
                      <a:blip r:embed="rId3"/>
                      <a:stretch>
                        <a:fillRect/>
                      </a:stretch>
                    </p:blipFill>
                    <p:spPr>
                      <a:xfrm>
                        <a:off x="498475" y="1272540"/>
                        <a:ext cx="7388663" cy="73914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E6087356-92CE-9C02-908D-81674B1EE269}"/>
              </a:ext>
            </a:extLst>
          </p:cNvPr>
          <p:cNvGraphicFramePr>
            <a:graphicFrameLocks noChangeAspect="1"/>
          </p:cNvGraphicFramePr>
          <p:nvPr>
            <p:extLst>
              <p:ext uri="{D42A27DB-BD31-4B8C-83A1-F6EECF244321}">
                <p14:modId xmlns:p14="http://schemas.microsoft.com/office/powerpoint/2010/main" val="2397956604"/>
              </p:ext>
            </p:extLst>
          </p:nvPr>
        </p:nvGraphicFramePr>
        <p:xfrm>
          <a:off x="498475" y="2280273"/>
          <a:ext cx="8743496" cy="638039"/>
        </p:xfrm>
        <a:graphic>
          <a:graphicData uri="http://schemas.openxmlformats.org/presentationml/2006/ole">
            <mc:AlternateContent xmlns:mc="http://schemas.openxmlformats.org/markup-compatibility/2006">
              <mc:Choice xmlns:v="urn:schemas-microsoft-com:vml" Requires="v">
                <p:oleObj name="Equation" r:id="rId4" imgW="5874279" imgH="429375" progId="Equation.DSMT4">
                  <p:embed/>
                </p:oleObj>
              </mc:Choice>
              <mc:Fallback>
                <p:oleObj name="Equation" r:id="rId4" imgW="5874279" imgH="429375" progId="Equation.DSMT4">
                  <p:embed/>
                  <p:pic>
                    <p:nvPicPr>
                      <p:cNvPr id="0" name=""/>
                      <p:cNvPicPr/>
                      <p:nvPr/>
                    </p:nvPicPr>
                    <p:blipFill>
                      <a:blip r:embed="rId5"/>
                      <a:stretch>
                        <a:fillRect/>
                      </a:stretch>
                    </p:blipFill>
                    <p:spPr>
                      <a:xfrm>
                        <a:off x="498475" y="2280273"/>
                        <a:ext cx="8743496" cy="638039"/>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8C32CAC0-6AEF-2230-755C-2BF25B4710D2}"/>
              </a:ext>
            </a:extLst>
          </p:cNvPr>
          <p:cNvGraphicFramePr>
            <a:graphicFrameLocks noChangeAspect="1"/>
          </p:cNvGraphicFramePr>
          <p:nvPr>
            <p:extLst>
              <p:ext uri="{D42A27DB-BD31-4B8C-83A1-F6EECF244321}">
                <p14:modId xmlns:p14="http://schemas.microsoft.com/office/powerpoint/2010/main" val="419863258"/>
              </p:ext>
            </p:extLst>
          </p:nvPr>
        </p:nvGraphicFramePr>
        <p:xfrm>
          <a:off x="9713823" y="2279296"/>
          <a:ext cx="1770606" cy="639016"/>
        </p:xfrm>
        <a:graphic>
          <a:graphicData uri="http://schemas.openxmlformats.org/presentationml/2006/ole">
            <mc:AlternateContent xmlns:mc="http://schemas.openxmlformats.org/markup-compatibility/2006">
              <mc:Choice xmlns:v="urn:schemas-microsoft-com:vml" Requires="v">
                <p:oleObj name="Equation" r:id="rId6" imgW="1266254" imgH="457855" progId="Equation.DSMT4">
                  <p:embed/>
                </p:oleObj>
              </mc:Choice>
              <mc:Fallback>
                <p:oleObj name="Equation" r:id="rId6" imgW="1266254" imgH="457855" progId="Equation.DSMT4">
                  <p:embed/>
                  <p:pic>
                    <p:nvPicPr>
                      <p:cNvPr id="0" name=""/>
                      <p:cNvPicPr/>
                      <p:nvPr/>
                    </p:nvPicPr>
                    <p:blipFill>
                      <a:blip r:embed="rId7"/>
                      <a:stretch>
                        <a:fillRect/>
                      </a:stretch>
                    </p:blipFill>
                    <p:spPr>
                      <a:xfrm>
                        <a:off x="9713823" y="2279296"/>
                        <a:ext cx="1770606" cy="639016"/>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1BEC9817-0DF2-387E-585E-42F3219E58CC}"/>
              </a:ext>
            </a:extLst>
          </p:cNvPr>
          <p:cNvGraphicFramePr>
            <a:graphicFrameLocks noChangeAspect="1"/>
          </p:cNvGraphicFramePr>
          <p:nvPr>
            <p:extLst>
              <p:ext uri="{D42A27DB-BD31-4B8C-83A1-F6EECF244321}">
                <p14:modId xmlns:p14="http://schemas.microsoft.com/office/powerpoint/2010/main" val="3406988288"/>
              </p:ext>
            </p:extLst>
          </p:nvPr>
        </p:nvGraphicFramePr>
        <p:xfrm>
          <a:off x="5373433" y="4084059"/>
          <a:ext cx="741045" cy="666941"/>
        </p:xfrm>
        <a:graphic>
          <a:graphicData uri="http://schemas.openxmlformats.org/presentationml/2006/ole">
            <mc:AlternateContent xmlns:mc="http://schemas.openxmlformats.org/markup-compatibility/2006">
              <mc:Choice xmlns:v="urn:schemas-microsoft-com:vml" Requires="v">
                <p:oleObj name="Equation" r:id="rId8" imgW="476060" imgH="429375" progId="Equation.DSMT4">
                  <p:embed/>
                </p:oleObj>
              </mc:Choice>
              <mc:Fallback>
                <p:oleObj name="Equation" r:id="rId8" imgW="476060" imgH="429375" progId="Equation.DSMT4">
                  <p:embed/>
                  <p:pic>
                    <p:nvPicPr>
                      <p:cNvPr id="0" name=""/>
                      <p:cNvPicPr/>
                      <p:nvPr/>
                    </p:nvPicPr>
                    <p:blipFill>
                      <a:blip r:embed="rId9"/>
                      <a:stretch>
                        <a:fillRect/>
                      </a:stretch>
                    </p:blipFill>
                    <p:spPr>
                      <a:xfrm>
                        <a:off x="5373433" y="4084059"/>
                        <a:ext cx="741045" cy="666941"/>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B604155D-FD09-A42D-9D91-45750C48D1AA}"/>
              </a:ext>
            </a:extLst>
          </p:cNvPr>
          <p:cNvPicPr>
            <a:picLocks noChangeAspect="1"/>
          </p:cNvPicPr>
          <p:nvPr/>
        </p:nvPicPr>
        <p:blipFill>
          <a:blip r:embed="rId10"/>
          <a:stretch>
            <a:fillRect/>
          </a:stretch>
        </p:blipFill>
        <p:spPr>
          <a:xfrm>
            <a:off x="621315" y="3520054"/>
            <a:ext cx="2870451" cy="1663486"/>
          </a:xfrm>
          <a:prstGeom prst="rect">
            <a:avLst/>
          </a:prstGeom>
        </p:spPr>
      </p:pic>
      <p:graphicFrame>
        <p:nvGraphicFramePr>
          <p:cNvPr id="8" name="Object 7">
            <a:extLst>
              <a:ext uri="{FF2B5EF4-FFF2-40B4-BE49-F238E27FC236}">
                <a16:creationId xmlns:a16="http://schemas.microsoft.com/office/drawing/2014/main" id="{89071086-F047-C5B7-F019-2392E56E5FD0}"/>
              </a:ext>
            </a:extLst>
          </p:cNvPr>
          <p:cNvGraphicFramePr>
            <a:graphicFrameLocks noChangeAspect="1"/>
          </p:cNvGraphicFramePr>
          <p:nvPr>
            <p:extLst>
              <p:ext uri="{D42A27DB-BD31-4B8C-83A1-F6EECF244321}">
                <p14:modId xmlns:p14="http://schemas.microsoft.com/office/powerpoint/2010/main" val="339341282"/>
              </p:ext>
            </p:extLst>
          </p:nvPr>
        </p:nvGraphicFramePr>
        <p:xfrm>
          <a:off x="3961336" y="4068618"/>
          <a:ext cx="629284" cy="629284"/>
        </p:xfrm>
        <a:graphic>
          <a:graphicData uri="http://schemas.openxmlformats.org/presentationml/2006/ole">
            <mc:AlternateContent xmlns:mc="http://schemas.openxmlformats.org/markup-compatibility/2006">
              <mc:Choice xmlns:v="urn:schemas-microsoft-com:vml" Requires="v">
                <p:oleObj name="Equation" r:id="rId11" imgW="399775" imgH="400533" progId="Equation.DSMT4">
                  <p:embed/>
                </p:oleObj>
              </mc:Choice>
              <mc:Fallback>
                <p:oleObj name="Equation" r:id="rId11" imgW="399775" imgH="400533" progId="Equation.DSMT4">
                  <p:embed/>
                  <p:pic>
                    <p:nvPicPr>
                      <p:cNvPr id="0" name=""/>
                      <p:cNvPicPr/>
                      <p:nvPr/>
                    </p:nvPicPr>
                    <p:blipFill>
                      <a:blip r:embed="rId12"/>
                      <a:stretch>
                        <a:fillRect/>
                      </a:stretch>
                    </p:blipFill>
                    <p:spPr>
                      <a:xfrm>
                        <a:off x="3961336" y="4068618"/>
                        <a:ext cx="629284" cy="629284"/>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215A4663-F2DB-EF4B-79AD-9D0022156D76}"/>
              </a:ext>
            </a:extLst>
          </p:cNvPr>
          <p:cNvGraphicFramePr>
            <a:graphicFrameLocks noChangeAspect="1"/>
          </p:cNvGraphicFramePr>
          <p:nvPr>
            <p:extLst>
              <p:ext uri="{D42A27DB-BD31-4B8C-83A1-F6EECF244321}">
                <p14:modId xmlns:p14="http://schemas.microsoft.com/office/powerpoint/2010/main" val="2071420242"/>
              </p:ext>
            </p:extLst>
          </p:nvPr>
        </p:nvGraphicFramePr>
        <p:xfrm>
          <a:off x="6782130" y="4084059"/>
          <a:ext cx="795021" cy="638857"/>
        </p:xfrm>
        <a:graphic>
          <a:graphicData uri="http://schemas.openxmlformats.org/presentationml/2006/ole">
            <mc:AlternateContent xmlns:mc="http://schemas.openxmlformats.org/markup-compatibility/2006">
              <mc:Choice xmlns:v="urn:schemas-microsoft-com:vml" Requires="v">
                <p:oleObj name="Equation" r:id="rId13" imgW="533273" imgH="429375" progId="Equation.DSMT4">
                  <p:embed/>
                </p:oleObj>
              </mc:Choice>
              <mc:Fallback>
                <p:oleObj name="Equation" r:id="rId13" imgW="533273" imgH="429375" progId="Equation.DSMT4">
                  <p:embed/>
                  <p:pic>
                    <p:nvPicPr>
                      <p:cNvPr id="0" name=""/>
                      <p:cNvPicPr/>
                      <p:nvPr/>
                    </p:nvPicPr>
                    <p:blipFill>
                      <a:blip r:embed="rId14"/>
                      <a:stretch>
                        <a:fillRect/>
                      </a:stretch>
                    </p:blipFill>
                    <p:spPr>
                      <a:xfrm>
                        <a:off x="6782130" y="4084059"/>
                        <a:ext cx="795021" cy="638857"/>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C1235743-6816-EA97-B062-A718B2FEB768}"/>
              </a:ext>
            </a:extLst>
          </p:cNvPr>
          <p:cNvGraphicFramePr>
            <a:graphicFrameLocks noChangeAspect="1"/>
          </p:cNvGraphicFramePr>
          <p:nvPr>
            <p:extLst>
              <p:ext uri="{D42A27DB-BD31-4B8C-83A1-F6EECF244321}">
                <p14:modId xmlns:p14="http://schemas.microsoft.com/office/powerpoint/2010/main" val="3100533442"/>
              </p:ext>
            </p:extLst>
          </p:nvPr>
        </p:nvGraphicFramePr>
        <p:xfrm>
          <a:off x="498475" y="5367020"/>
          <a:ext cx="4479925" cy="1232449"/>
        </p:xfrm>
        <a:graphic>
          <a:graphicData uri="http://schemas.openxmlformats.org/presentationml/2006/ole">
            <mc:AlternateContent xmlns:mc="http://schemas.openxmlformats.org/markup-compatibility/2006">
              <mc:Choice xmlns:v="urn:schemas-microsoft-com:vml" Requires="v">
                <p:oleObj name="Equation" r:id="rId15" imgW="3398986" imgH="934818" progId="Equation.DSMT4">
                  <p:embed/>
                </p:oleObj>
              </mc:Choice>
              <mc:Fallback>
                <p:oleObj name="Equation" r:id="rId15" imgW="3398986" imgH="934818" progId="Equation.DSMT4">
                  <p:embed/>
                  <p:pic>
                    <p:nvPicPr>
                      <p:cNvPr id="0" name=""/>
                      <p:cNvPicPr/>
                      <p:nvPr/>
                    </p:nvPicPr>
                    <p:blipFill>
                      <a:blip r:embed="rId16"/>
                      <a:stretch>
                        <a:fillRect/>
                      </a:stretch>
                    </p:blipFill>
                    <p:spPr>
                      <a:xfrm>
                        <a:off x="498475" y="5367020"/>
                        <a:ext cx="4479925" cy="1232449"/>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3CAFA3DF-77C7-63A3-EDA0-D7FDFC14E17B}"/>
              </a:ext>
            </a:extLst>
          </p:cNvPr>
          <p:cNvGraphicFramePr>
            <a:graphicFrameLocks noChangeAspect="1"/>
          </p:cNvGraphicFramePr>
          <p:nvPr>
            <p:extLst>
              <p:ext uri="{D42A27DB-BD31-4B8C-83A1-F6EECF244321}">
                <p14:modId xmlns:p14="http://schemas.microsoft.com/office/powerpoint/2010/main" val="1234212777"/>
              </p:ext>
            </p:extLst>
          </p:nvPr>
        </p:nvGraphicFramePr>
        <p:xfrm>
          <a:off x="5912168" y="5522909"/>
          <a:ext cx="741045" cy="741045"/>
        </p:xfrm>
        <a:graphic>
          <a:graphicData uri="http://schemas.openxmlformats.org/presentationml/2006/ole">
            <mc:AlternateContent xmlns:mc="http://schemas.openxmlformats.org/markup-compatibility/2006">
              <mc:Choice xmlns:v="urn:schemas-microsoft-com:vml" Requires="v">
                <p:oleObj name="Equation" r:id="rId17" imgW="428561" imgH="429375" progId="Equation.DSMT4">
                  <p:embed/>
                </p:oleObj>
              </mc:Choice>
              <mc:Fallback>
                <p:oleObj name="Equation" r:id="rId17" imgW="428561" imgH="429375" progId="Equation.DSMT4">
                  <p:embed/>
                  <p:pic>
                    <p:nvPicPr>
                      <p:cNvPr id="0" name=""/>
                      <p:cNvPicPr/>
                      <p:nvPr/>
                    </p:nvPicPr>
                    <p:blipFill>
                      <a:blip r:embed="rId18"/>
                      <a:stretch>
                        <a:fillRect/>
                      </a:stretch>
                    </p:blipFill>
                    <p:spPr>
                      <a:xfrm>
                        <a:off x="5912168" y="5522909"/>
                        <a:ext cx="741045" cy="741045"/>
                      </a:xfrm>
                      <a:prstGeom prst="rect">
                        <a:avLst/>
                      </a:prstGeom>
                    </p:spPr>
                  </p:pic>
                </p:oleObj>
              </mc:Fallback>
            </mc:AlternateContent>
          </a:graphicData>
        </a:graphic>
      </p:graphicFrame>
    </p:spTree>
    <p:extLst>
      <p:ext uri="{BB962C8B-B14F-4D97-AF65-F5344CB8AC3E}">
        <p14:creationId xmlns:p14="http://schemas.microsoft.com/office/powerpoint/2010/main" val="10598712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1B4FD-8AB8-3C96-2F16-3C2BA42CED9F}"/>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C220E8E7-E86E-7602-59C7-DB2672E16404}"/>
              </a:ext>
            </a:extLst>
          </p:cNvPr>
          <p:cNvSpPr txBox="1"/>
          <p:nvPr/>
        </p:nvSpPr>
        <p:spPr>
          <a:xfrm>
            <a:off x="5373433" y="229895"/>
            <a:ext cx="1586167" cy="584775"/>
          </a:xfrm>
          <a:prstGeom prst="rect">
            <a:avLst/>
          </a:prstGeom>
          <a:noFill/>
        </p:spPr>
        <p:txBody>
          <a:bodyPr wrap="square" rtlCol="0">
            <a:spAutoFit/>
          </a:bodyPr>
          <a:lstStyle/>
          <a:p>
            <a:r>
              <a:rPr lang="en-US" sz="3200" b="1" u="sng"/>
              <a:t>Mirrors</a:t>
            </a:r>
          </a:p>
        </p:txBody>
      </p:sp>
      <p:pic>
        <p:nvPicPr>
          <p:cNvPr id="4" name="Picture 3">
            <a:extLst>
              <a:ext uri="{FF2B5EF4-FFF2-40B4-BE49-F238E27FC236}">
                <a16:creationId xmlns:a16="http://schemas.microsoft.com/office/drawing/2014/main" id="{C4D321D7-06B5-CCB1-339F-26AF4A5821D6}"/>
              </a:ext>
            </a:extLst>
          </p:cNvPr>
          <p:cNvPicPr>
            <a:picLocks noChangeAspect="1"/>
          </p:cNvPicPr>
          <p:nvPr/>
        </p:nvPicPr>
        <p:blipFill>
          <a:blip r:embed="rId2"/>
          <a:stretch>
            <a:fillRect/>
          </a:stretch>
        </p:blipFill>
        <p:spPr>
          <a:xfrm>
            <a:off x="418093" y="1137325"/>
            <a:ext cx="6960502" cy="2066770"/>
          </a:xfrm>
          <a:prstGeom prst="rect">
            <a:avLst/>
          </a:prstGeom>
        </p:spPr>
      </p:pic>
      <p:pic>
        <p:nvPicPr>
          <p:cNvPr id="9" name="Picture 8">
            <a:extLst>
              <a:ext uri="{FF2B5EF4-FFF2-40B4-BE49-F238E27FC236}">
                <a16:creationId xmlns:a16="http://schemas.microsoft.com/office/drawing/2014/main" id="{F37137C9-55C8-2922-54EA-DD127471531C}"/>
              </a:ext>
            </a:extLst>
          </p:cNvPr>
          <p:cNvPicPr>
            <a:picLocks noChangeAspect="1"/>
          </p:cNvPicPr>
          <p:nvPr/>
        </p:nvPicPr>
        <p:blipFill>
          <a:blip r:embed="rId3"/>
          <a:stretch>
            <a:fillRect/>
          </a:stretch>
        </p:blipFill>
        <p:spPr>
          <a:xfrm>
            <a:off x="643465" y="3429000"/>
            <a:ext cx="5365382" cy="1935765"/>
          </a:xfrm>
          <a:prstGeom prst="rect">
            <a:avLst/>
          </a:prstGeom>
        </p:spPr>
      </p:pic>
      <p:pic>
        <p:nvPicPr>
          <p:cNvPr id="13" name="Picture 12">
            <a:extLst>
              <a:ext uri="{FF2B5EF4-FFF2-40B4-BE49-F238E27FC236}">
                <a16:creationId xmlns:a16="http://schemas.microsoft.com/office/drawing/2014/main" id="{B19DF60F-4384-8A08-3F27-AC8F42B3B73B}"/>
              </a:ext>
            </a:extLst>
          </p:cNvPr>
          <p:cNvPicPr>
            <a:picLocks noChangeAspect="1"/>
          </p:cNvPicPr>
          <p:nvPr/>
        </p:nvPicPr>
        <p:blipFill>
          <a:blip r:embed="rId4"/>
          <a:stretch>
            <a:fillRect/>
          </a:stretch>
        </p:blipFill>
        <p:spPr>
          <a:xfrm>
            <a:off x="6322063" y="3254430"/>
            <a:ext cx="2113065" cy="1764610"/>
          </a:xfrm>
          <a:prstGeom prst="rect">
            <a:avLst/>
          </a:prstGeom>
        </p:spPr>
      </p:pic>
      <p:graphicFrame>
        <p:nvGraphicFramePr>
          <p:cNvPr id="14" name="Object 13">
            <a:extLst>
              <a:ext uri="{FF2B5EF4-FFF2-40B4-BE49-F238E27FC236}">
                <a16:creationId xmlns:a16="http://schemas.microsoft.com/office/drawing/2014/main" id="{B44363FE-FD1C-F2CB-FCBC-57338DE2F147}"/>
              </a:ext>
            </a:extLst>
          </p:cNvPr>
          <p:cNvGraphicFramePr>
            <a:graphicFrameLocks noChangeAspect="1"/>
          </p:cNvGraphicFramePr>
          <p:nvPr>
            <p:extLst>
              <p:ext uri="{D42A27DB-BD31-4B8C-83A1-F6EECF244321}">
                <p14:modId xmlns:p14="http://schemas.microsoft.com/office/powerpoint/2010/main" val="4183161501"/>
              </p:ext>
            </p:extLst>
          </p:nvPr>
        </p:nvGraphicFramePr>
        <p:xfrm>
          <a:off x="768985" y="5687420"/>
          <a:ext cx="2865438" cy="671512"/>
        </p:xfrm>
        <a:graphic>
          <a:graphicData uri="http://schemas.openxmlformats.org/presentationml/2006/ole">
            <mc:AlternateContent xmlns:mc="http://schemas.openxmlformats.org/markup-compatibility/2006">
              <mc:Choice xmlns:v="urn:schemas-microsoft-com:vml" Requires="v">
                <p:oleObj name="Equation" r:id="rId5" imgW="1841400" imgH="431640" progId="Equation.DSMT4">
                  <p:embed/>
                </p:oleObj>
              </mc:Choice>
              <mc:Fallback>
                <p:oleObj name="Equation" r:id="rId5" imgW="1841400" imgH="431640" progId="Equation.DSMT4">
                  <p:embed/>
                  <p:pic>
                    <p:nvPicPr>
                      <p:cNvPr id="0" name=""/>
                      <p:cNvPicPr/>
                      <p:nvPr/>
                    </p:nvPicPr>
                    <p:blipFill>
                      <a:blip r:embed="rId6"/>
                      <a:stretch>
                        <a:fillRect/>
                      </a:stretch>
                    </p:blipFill>
                    <p:spPr>
                      <a:xfrm>
                        <a:off x="768985" y="5687420"/>
                        <a:ext cx="2865438" cy="671512"/>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C22D8602-73F9-A378-BAAC-53C32475924A}"/>
              </a:ext>
            </a:extLst>
          </p:cNvPr>
          <p:cNvGraphicFramePr>
            <a:graphicFrameLocks noChangeAspect="1"/>
          </p:cNvGraphicFramePr>
          <p:nvPr>
            <p:extLst>
              <p:ext uri="{D42A27DB-BD31-4B8C-83A1-F6EECF244321}">
                <p14:modId xmlns:p14="http://schemas.microsoft.com/office/powerpoint/2010/main" val="4277057974"/>
              </p:ext>
            </p:extLst>
          </p:nvPr>
        </p:nvGraphicFramePr>
        <p:xfrm>
          <a:off x="4687888" y="5649944"/>
          <a:ext cx="961072" cy="708988"/>
        </p:xfrm>
        <a:graphic>
          <a:graphicData uri="http://schemas.openxmlformats.org/presentationml/2006/ole">
            <mc:AlternateContent xmlns:mc="http://schemas.openxmlformats.org/markup-compatibility/2006">
              <mc:Choice xmlns:v="urn:schemas-microsoft-com:vml" Requires="v">
                <p:oleObj name="Equation" r:id="rId7" imgW="580771" imgH="429375" progId="Equation.DSMT4">
                  <p:embed/>
                </p:oleObj>
              </mc:Choice>
              <mc:Fallback>
                <p:oleObj name="Equation" r:id="rId7" imgW="580771" imgH="429375" progId="Equation.DSMT4">
                  <p:embed/>
                  <p:pic>
                    <p:nvPicPr>
                      <p:cNvPr id="0" name=""/>
                      <p:cNvPicPr/>
                      <p:nvPr/>
                    </p:nvPicPr>
                    <p:blipFill>
                      <a:blip r:embed="rId8"/>
                      <a:stretch>
                        <a:fillRect/>
                      </a:stretch>
                    </p:blipFill>
                    <p:spPr>
                      <a:xfrm>
                        <a:off x="4687888" y="5649944"/>
                        <a:ext cx="961072" cy="708988"/>
                      </a:xfrm>
                      <a:prstGeom prst="rect">
                        <a:avLst/>
                      </a:prstGeom>
                    </p:spPr>
                  </p:pic>
                </p:oleObj>
              </mc:Fallback>
            </mc:AlternateContent>
          </a:graphicData>
        </a:graphic>
      </p:graphicFrame>
    </p:spTree>
    <p:extLst>
      <p:ext uri="{BB962C8B-B14F-4D97-AF65-F5344CB8AC3E}">
        <p14:creationId xmlns:p14="http://schemas.microsoft.com/office/powerpoint/2010/main" val="1387627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22298471-40A4-3B37-D7CA-23435A1E940B}"/>
              </a:ext>
            </a:extLst>
          </p:cNvPr>
          <p:cNvGraphicFramePr>
            <a:graphicFrameLocks noChangeAspect="1"/>
          </p:cNvGraphicFramePr>
          <p:nvPr>
            <p:extLst>
              <p:ext uri="{D42A27DB-BD31-4B8C-83A1-F6EECF244321}">
                <p14:modId xmlns:p14="http://schemas.microsoft.com/office/powerpoint/2010/main" val="1954468419"/>
              </p:ext>
            </p:extLst>
          </p:nvPr>
        </p:nvGraphicFramePr>
        <p:xfrm>
          <a:off x="5221136" y="1455261"/>
          <a:ext cx="5141912" cy="3398838"/>
        </p:xfrm>
        <a:graphic>
          <a:graphicData uri="http://schemas.openxmlformats.org/presentationml/2006/ole">
            <mc:AlternateContent xmlns:mc="http://schemas.openxmlformats.org/markup-compatibility/2006">
              <mc:Choice xmlns:v="urn:schemas-microsoft-com:vml" Requires="v">
                <p:oleObj name="Equation" r:id="rId2" imgW="3530520" imgH="2336760" progId="Equation.DSMT4">
                  <p:embed/>
                </p:oleObj>
              </mc:Choice>
              <mc:Fallback>
                <p:oleObj name="Equation" r:id="rId2" imgW="3530520" imgH="2336760" progId="Equation.DSMT4">
                  <p:embed/>
                  <p:pic>
                    <p:nvPicPr>
                      <p:cNvPr id="4" name="Object 3">
                        <a:extLst>
                          <a:ext uri="{FF2B5EF4-FFF2-40B4-BE49-F238E27FC236}">
                            <a16:creationId xmlns:a16="http://schemas.microsoft.com/office/drawing/2014/main" id="{DE4B8DB6-E039-4E41-9744-511B5C849134}"/>
                          </a:ext>
                        </a:extLst>
                      </p:cNvPr>
                      <p:cNvPicPr/>
                      <p:nvPr/>
                    </p:nvPicPr>
                    <p:blipFill>
                      <a:blip r:embed="rId3"/>
                      <a:stretch>
                        <a:fillRect/>
                      </a:stretch>
                    </p:blipFill>
                    <p:spPr>
                      <a:xfrm>
                        <a:off x="5221136" y="1455261"/>
                        <a:ext cx="5141912" cy="3398838"/>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968B3291-AF11-7607-B8E3-4AC69ED2620E}"/>
              </a:ext>
            </a:extLst>
          </p:cNvPr>
          <p:cNvSpPr txBox="1"/>
          <p:nvPr/>
        </p:nvSpPr>
        <p:spPr>
          <a:xfrm>
            <a:off x="3784894" y="209107"/>
            <a:ext cx="4325621" cy="584775"/>
          </a:xfrm>
          <a:prstGeom prst="rect">
            <a:avLst/>
          </a:prstGeom>
          <a:noFill/>
        </p:spPr>
        <p:txBody>
          <a:bodyPr wrap="square" rtlCol="0">
            <a:spAutoFit/>
          </a:bodyPr>
          <a:lstStyle/>
          <a:p>
            <a:r>
              <a:rPr lang="en-US" sz="3200" b="1" u="sng"/>
              <a:t>Electric Fields in Matter</a:t>
            </a:r>
          </a:p>
        </p:txBody>
      </p:sp>
      <p:graphicFrame>
        <p:nvGraphicFramePr>
          <p:cNvPr id="26" name="Object 25">
            <a:extLst>
              <a:ext uri="{FF2B5EF4-FFF2-40B4-BE49-F238E27FC236}">
                <a16:creationId xmlns:a16="http://schemas.microsoft.com/office/drawing/2014/main" id="{D01D12D5-FD51-309D-FF7D-12D52C2A7193}"/>
              </a:ext>
            </a:extLst>
          </p:cNvPr>
          <p:cNvGraphicFramePr>
            <a:graphicFrameLocks noChangeAspect="1"/>
          </p:cNvGraphicFramePr>
          <p:nvPr>
            <p:extLst>
              <p:ext uri="{D42A27DB-BD31-4B8C-83A1-F6EECF244321}">
                <p14:modId xmlns:p14="http://schemas.microsoft.com/office/powerpoint/2010/main" val="3688786739"/>
              </p:ext>
            </p:extLst>
          </p:nvPr>
        </p:nvGraphicFramePr>
        <p:xfrm>
          <a:off x="298919" y="1578273"/>
          <a:ext cx="3324225" cy="2432050"/>
        </p:xfrm>
        <a:graphic>
          <a:graphicData uri="http://schemas.openxmlformats.org/presentationml/2006/ole">
            <mc:AlternateContent xmlns:mc="http://schemas.openxmlformats.org/markup-compatibility/2006">
              <mc:Choice xmlns:v="urn:schemas-microsoft-com:vml" Requires="v">
                <p:oleObj name="Bitmap Image" r:id="rId4" imgW="2324160" imgH="1699200" progId="Paint.Picture">
                  <p:embed/>
                </p:oleObj>
              </mc:Choice>
              <mc:Fallback>
                <p:oleObj name="Bitmap Image" r:id="rId4" imgW="2324160" imgH="1699200" progId="Paint.Picture">
                  <p:embed/>
                  <p:pic>
                    <p:nvPicPr>
                      <p:cNvPr id="4" name="Object 3">
                        <a:extLst>
                          <a:ext uri="{FF2B5EF4-FFF2-40B4-BE49-F238E27FC236}">
                            <a16:creationId xmlns:a16="http://schemas.microsoft.com/office/drawing/2014/main" id="{5B50514E-C92B-4BD3-B166-B1E894055C80}"/>
                          </a:ext>
                        </a:extLst>
                      </p:cNvPr>
                      <p:cNvPicPr>
                        <a:picLocks noChangeAspect="1" noChangeArrowheads="1"/>
                      </p:cNvPicPr>
                      <p:nvPr/>
                    </p:nvPicPr>
                    <p:blipFill>
                      <a:blip r:embed="rId5"/>
                      <a:srcRect/>
                      <a:stretch>
                        <a:fillRect/>
                      </a:stretch>
                    </p:blipFill>
                    <p:spPr bwMode="auto">
                      <a:xfrm>
                        <a:off x="298919" y="1578273"/>
                        <a:ext cx="3324225" cy="2432050"/>
                      </a:xfrm>
                      <a:prstGeom prst="rect">
                        <a:avLst/>
                      </a:prstGeom>
                      <a:noFill/>
                    </p:spPr>
                  </p:pic>
                </p:oleObj>
              </mc:Fallback>
            </mc:AlternateContent>
          </a:graphicData>
        </a:graphic>
      </p:graphicFrame>
      <p:pic>
        <p:nvPicPr>
          <p:cNvPr id="27" name="Picture 26">
            <a:extLst>
              <a:ext uri="{FF2B5EF4-FFF2-40B4-BE49-F238E27FC236}">
                <a16:creationId xmlns:a16="http://schemas.microsoft.com/office/drawing/2014/main" id="{5B093F4A-DE78-E923-CA8C-2E6BC9322A57}"/>
              </a:ext>
            </a:extLst>
          </p:cNvPr>
          <p:cNvPicPr>
            <a:picLocks noChangeAspect="1"/>
          </p:cNvPicPr>
          <p:nvPr/>
        </p:nvPicPr>
        <p:blipFill>
          <a:blip r:embed="rId6"/>
          <a:stretch>
            <a:fillRect/>
          </a:stretch>
        </p:blipFill>
        <p:spPr>
          <a:xfrm>
            <a:off x="5089056" y="5150274"/>
            <a:ext cx="6763694" cy="1333686"/>
          </a:xfrm>
          <a:prstGeom prst="rect">
            <a:avLst/>
          </a:prstGeom>
        </p:spPr>
      </p:pic>
      <p:graphicFrame>
        <p:nvGraphicFramePr>
          <p:cNvPr id="28" name="Object 27">
            <a:extLst>
              <a:ext uri="{FF2B5EF4-FFF2-40B4-BE49-F238E27FC236}">
                <a16:creationId xmlns:a16="http://schemas.microsoft.com/office/drawing/2014/main" id="{6B8F30AB-F1E3-4C30-783B-26AFFB5FD19B}"/>
              </a:ext>
            </a:extLst>
          </p:cNvPr>
          <p:cNvGraphicFramePr>
            <a:graphicFrameLocks noChangeAspect="1"/>
          </p:cNvGraphicFramePr>
          <p:nvPr>
            <p:extLst>
              <p:ext uri="{D42A27DB-BD31-4B8C-83A1-F6EECF244321}">
                <p14:modId xmlns:p14="http://schemas.microsoft.com/office/powerpoint/2010/main" val="1693626436"/>
              </p:ext>
            </p:extLst>
          </p:nvPr>
        </p:nvGraphicFramePr>
        <p:xfrm>
          <a:off x="692969" y="5150274"/>
          <a:ext cx="2344737" cy="601663"/>
        </p:xfrm>
        <a:graphic>
          <a:graphicData uri="http://schemas.openxmlformats.org/presentationml/2006/ole">
            <mc:AlternateContent xmlns:mc="http://schemas.openxmlformats.org/markup-compatibility/2006">
              <mc:Choice xmlns:v="urn:schemas-microsoft-com:vml" Requires="v">
                <p:oleObj name="Equation" r:id="rId7" imgW="1536480" imgH="393480" progId="Equation.DSMT4">
                  <p:embed/>
                </p:oleObj>
              </mc:Choice>
              <mc:Fallback>
                <p:oleObj name="Equation" r:id="rId7" imgW="1536480" imgH="393480" progId="Equation.DSMT4">
                  <p:embed/>
                  <p:pic>
                    <p:nvPicPr>
                      <p:cNvPr id="0" name=""/>
                      <p:cNvPicPr/>
                      <p:nvPr/>
                    </p:nvPicPr>
                    <p:blipFill>
                      <a:blip r:embed="rId8"/>
                      <a:stretch>
                        <a:fillRect/>
                      </a:stretch>
                    </p:blipFill>
                    <p:spPr>
                      <a:xfrm>
                        <a:off x="692969" y="5150274"/>
                        <a:ext cx="2344737" cy="601663"/>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12643411-309D-CF35-9805-52C89ECC2251}"/>
              </a:ext>
            </a:extLst>
          </p:cNvPr>
          <p:cNvGraphicFramePr>
            <a:graphicFrameLocks noChangeAspect="1"/>
          </p:cNvGraphicFramePr>
          <p:nvPr>
            <p:extLst>
              <p:ext uri="{D42A27DB-BD31-4B8C-83A1-F6EECF244321}">
                <p14:modId xmlns:p14="http://schemas.microsoft.com/office/powerpoint/2010/main" val="4023922348"/>
              </p:ext>
            </p:extLst>
          </p:nvPr>
        </p:nvGraphicFramePr>
        <p:xfrm>
          <a:off x="692969" y="4547704"/>
          <a:ext cx="1699357" cy="402321"/>
        </p:xfrm>
        <a:graphic>
          <a:graphicData uri="http://schemas.openxmlformats.org/presentationml/2006/ole">
            <mc:AlternateContent xmlns:mc="http://schemas.openxmlformats.org/markup-compatibility/2006">
              <mc:Choice xmlns:v="urn:schemas-microsoft-com:vml" Requires="v">
                <p:oleObj name="Equation" r:id="rId9" imgW="1347216" imgH="318696" progId="Equation.DSMT4">
                  <p:embed/>
                </p:oleObj>
              </mc:Choice>
              <mc:Fallback>
                <p:oleObj name="Equation" r:id="rId9" imgW="1347216" imgH="318696" progId="Equation.DSMT4">
                  <p:embed/>
                  <p:pic>
                    <p:nvPicPr>
                      <p:cNvPr id="0" name=""/>
                      <p:cNvPicPr/>
                      <p:nvPr/>
                    </p:nvPicPr>
                    <p:blipFill>
                      <a:blip r:embed="rId10"/>
                      <a:stretch>
                        <a:fillRect/>
                      </a:stretch>
                    </p:blipFill>
                    <p:spPr>
                      <a:xfrm>
                        <a:off x="692969" y="4547704"/>
                        <a:ext cx="1699357" cy="402321"/>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3" name="Ink 2">
                <a:extLst>
                  <a:ext uri="{FF2B5EF4-FFF2-40B4-BE49-F238E27FC236}">
                    <a16:creationId xmlns:a16="http://schemas.microsoft.com/office/drawing/2014/main" id="{0BD31300-BC6B-A849-B3D5-878FADDE9687}"/>
                  </a:ext>
                </a:extLst>
              </p14:cNvPr>
              <p14:cNvContentPartPr/>
              <p14:nvPr/>
            </p14:nvContentPartPr>
            <p14:xfrm>
              <a:off x="7282640" y="1574920"/>
              <a:ext cx="418680" cy="515160"/>
            </p14:xfrm>
          </p:contentPart>
        </mc:Choice>
        <mc:Fallback xmlns="">
          <p:pic>
            <p:nvPicPr>
              <p:cNvPr id="3" name="Ink 2">
                <a:extLst>
                  <a:ext uri="{FF2B5EF4-FFF2-40B4-BE49-F238E27FC236}">
                    <a16:creationId xmlns:a16="http://schemas.microsoft.com/office/drawing/2014/main" id="{0BD31300-BC6B-A849-B3D5-878FADDE9687}"/>
                  </a:ext>
                </a:extLst>
              </p:cNvPr>
              <p:cNvPicPr/>
              <p:nvPr/>
            </p:nvPicPr>
            <p:blipFill>
              <a:blip r:embed="rId12"/>
              <a:stretch>
                <a:fillRect/>
              </a:stretch>
            </p:blipFill>
            <p:spPr>
              <a:xfrm>
                <a:off x="7274000" y="1565920"/>
                <a:ext cx="436320" cy="532800"/>
              </a:xfrm>
              <a:prstGeom prst="rect">
                <a:avLst/>
              </a:prstGeom>
            </p:spPr>
          </p:pic>
        </mc:Fallback>
      </mc:AlternateContent>
      <p:sp>
        <p:nvSpPr>
          <p:cNvPr id="4" name="TextBox 3">
            <a:extLst>
              <a:ext uri="{FF2B5EF4-FFF2-40B4-BE49-F238E27FC236}">
                <a16:creationId xmlns:a16="http://schemas.microsoft.com/office/drawing/2014/main" id="{AB3C5754-22D0-AD03-CD55-25B3A9B0C07A}"/>
              </a:ext>
            </a:extLst>
          </p:cNvPr>
          <p:cNvSpPr txBox="1"/>
          <p:nvPr/>
        </p:nvSpPr>
        <p:spPr>
          <a:xfrm>
            <a:off x="7792092" y="1270595"/>
            <a:ext cx="2733040" cy="369332"/>
          </a:xfrm>
          <a:prstGeom prst="rect">
            <a:avLst/>
          </a:prstGeom>
          <a:noFill/>
        </p:spPr>
        <p:txBody>
          <a:bodyPr wrap="square" rtlCol="0">
            <a:spAutoFit/>
          </a:bodyPr>
          <a:lstStyle/>
          <a:p>
            <a:r>
              <a:rPr lang="en-US"/>
              <a:t>E-field energy within atom</a:t>
            </a:r>
          </a:p>
        </p:txBody>
      </p:sp>
      <p:sp>
        <p:nvSpPr>
          <p:cNvPr id="5" name="TextBox 4">
            <a:extLst>
              <a:ext uri="{FF2B5EF4-FFF2-40B4-BE49-F238E27FC236}">
                <a16:creationId xmlns:a16="http://schemas.microsoft.com/office/drawing/2014/main" id="{01F3E489-FEB8-2872-8D01-90E9833E32CF}"/>
              </a:ext>
            </a:extLst>
          </p:cNvPr>
          <p:cNvSpPr txBox="1"/>
          <p:nvPr/>
        </p:nvSpPr>
        <p:spPr>
          <a:xfrm>
            <a:off x="3976621" y="1026100"/>
            <a:ext cx="3515359" cy="369332"/>
          </a:xfrm>
          <a:prstGeom prst="rect">
            <a:avLst/>
          </a:prstGeom>
          <a:noFill/>
        </p:spPr>
        <p:txBody>
          <a:bodyPr wrap="square" rtlCol="0">
            <a:spAutoFit/>
          </a:bodyPr>
          <a:lstStyle/>
          <a:p>
            <a:r>
              <a:rPr lang="en-US"/>
              <a:t>E-field energy in interstitial region</a:t>
            </a:r>
          </a:p>
        </p:txBody>
      </p:sp>
      <mc:AlternateContent xmlns:mc="http://schemas.openxmlformats.org/markup-compatibility/2006" xmlns:p14="http://schemas.microsoft.com/office/powerpoint/2010/main">
        <mc:Choice Requires="p14">
          <p:contentPart p14:bwMode="auto" r:id="rId13">
            <p14:nvContentPartPr>
              <p14:cNvPr id="7" name="Ink 6">
                <a:extLst>
                  <a:ext uri="{FF2B5EF4-FFF2-40B4-BE49-F238E27FC236}">
                    <a16:creationId xmlns:a16="http://schemas.microsoft.com/office/drawing/2014/main" id="{175E0BF4-2CBE-0DD2-4FA0-71D967B8C9C6}"/>
                  </a:ext>
                </a:extLst>
              </p14:cNvPr>
              <p14:cNvContentPartPr/>
              <p14:nvPr/>
            </p14:nvContentPartPr>
            <p14:xfrm>
              <a:off x="4875680" y="1473240"/>
              <a:ext cx="942120" cy="958320"/>
            </p14:xfrm>
          </p:contentPart>
        </mc:Choice>
        <mc:Fallback xmlns="">
          <p:pic>
            <p:nvPicPr>
              <p:cNvPr id="7" name="Ink 6">
                <a:extLst>
                  <a:ext uri="{FF2B5EF4-FFF2-40B4-BE49-F238E27FC236}">
                    <a16:creationId xmlns:a16="http://schemas.microsoft.com/office/drawing/2014/main" id="{175E0BF4-2CBE-0DD2-4FA0-71D967B8C9C6}"/>
                  </a:ext>
                </a:extLst>
              </p:cNvPr>
              <p:cNvPicPr/>
              <p:nvPr/>
            </p:nvPicPr>
            <p:blipFill>
              <a:blip r:embed="rId14"/>
              <a:stretch>
                <a:fillRect/>
              </a:stretch>
            </p:blipFill>
            <p:spPr>
              <a:xfrm>
                <a:off x="4867040" y="1464240"/>
                <a:ext cx="959760" cy="975960"/>
              </a:xfrm>
              <a:prstGeom prst="rect">
                <a:avLst/>
              </a:prstGeom>
            </p:spPr>
          </p:pic>
        </mc:Fallback>
      </mc:AlternateContent>
    </p:spTree>
    <p:extLst>
      <p:ext uri="{BB962C8B-B14F-4D97-AF65-F5344CB8AC3E}">
        <p14:creationId xmlns:p14="http://schemas.microsoft.com/office/powerpoint/2010/main" val="1927001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5F80D-0B5E-7E86-596E-AF023ED61C7D}"/>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ACECF87C-79A7-E768-17C0-E4F78BF0F67C}"/>
              </a:ext>
            </a:extLst>
          </p:cNvPr>
          <p:cNvSpPr txBox="1"/>
          <p:nvPr/>
        </p:nvSpPr>
        <p:spPr>
          <a:xfrm>
            <a:off x="4687888" y="206680"/>
            <a:ext cx="3445447" cy="584775"/>
          </a:xfrm>
          <a:prstGeom prst="rect">
            <a:avLst/>
          </a:prstGeom>
          <a:noFill/>
        </p:spPr>
        <p:txBody>
          <a:bodyPr wrap="square" rtlCol="0">
            <a:spAutoFit/>
          </a:bodyPr>
          <a:lstStyle/>
          <a:p>
            <a:r>
              <a:rPr lang="en-US" sz="3200" b="1" u="sng"/>
              <a:t>Refracting Surfaces</a:t>
            </a:r>
          </a:p>
        </p:txBody>
      </p:sp>
      <p:pic>
        <p:nvPicPr>
          <p:cNvPr id="6" name="Picture 5">
            <a:extLst>
              <a:ext uri="{FF2B5EF4-FFF2-40B4-BE49-F238E27FC236}">
                <a16:creationId xmlns:a16="http://schemas.microsoft.com/office/drawing/2014/main" id="{B280EB9E-97E9-E0B1-ED46-7456A881D215}"/>
              </a:ext>
            </a:extLst>
          </p:cNvPr>
          <p:cNvPicPr>
            <a:picLocks noChangeAspect="1"/>
          </p:cNvPicPr>
          <p:nvPr/>
        </p:nvPicPr>
        <p:blipFill>
          <a:blip r:embed="rId2"/>
          <a:stretch>
            <a:fillRect/>
          </a:stretch>
        </p:blipFill>
        <p:spPr>
          <a:xfrm>
            <a:off x="503083" y="1508805"/>
            <a:ext cx="3737324" cy="2595364"/>
          </a:xfrm>
          <a:prstGeom prst="rect">
            <a:avLst/>
          </a:prstGeom>
        </p:spPr>
      </p:pic>
      <p:graphicFrame>
        <p:nvGraphicFramePr>
          <p:cNvPr id="7" name="Object 6">
            <a:extLst>
              <a:ext uri="{FF2B5EF4-FFF2-40B4-BE49-F238E27FC236}">
                <a16:creationId xmlns:a16="http://schemas.microsoft.com/office/drawing/2014/main" id="{A97722B4-DA62-A2EF-6006-DC0DEF44AFE6}"/>
              </a:ext>
            </a:extLst>
          </p:cNvPr>
          <p:cNvGraphicFramePr>
            <a:graphicFrameLocks noChangeAspect="1"/>
          </p:cNvGraphicFramePr>
          <p:nvPr>
            <p:extLst>
              <p:ext uri="{D42A27DB-BD31-4B8C-83A1-F6EECF244321}">
                <p14:modId xmlns:p14="http://schemas.microsoft.com/office/powerpoint/2010/main" val="272070365"/>
              </p:ext>
            </p:extLst>
          </p:nvPr>
        </p:nvGraphicFramePr>
        <p:xfrm>
          <a:off x="663575" y="4921104"/>
          <a:ext cx="1952625" cy="792163"/>
        </p:xfrm>
        <a:graphic>
          <a:graphicData uri="http://schemas.openxmlformats.org/presentationml/2006/ole">
            <mc:AlternateContent xmlns:mc="http://schemas.openxmlformats.org/markup-compatibility/2006">
              <mc:Choice xmlns:v="urn:schemas-microsoft-com:vml" Requires="v">
                <p:oleObj name="Equation" r:id="rId3" imgW="1066680" imgH="431640" progId="Equation.DSMT4">
                  <p:embed/>
                </p:oleObj>
              </mc:Choice>
              <mc:Fallback>
                <p:oleObj name="Equation" r:id="rId3" imgW="1066680" imgH="431640" progId="Equation.DSMT4">
                  <p:embed/>
                  <p:pic>
                    <p:nvPicPr>
                      <p:cNvPr id="0" name=""/>
                      <p:cNvPicPr/>
                      <p:nvPr/>
                    </p:nvPicPr>
                    <p:blipFill>
                      <a:blip r:embed="rId4"/>
                      <a:stretch>
                        <a:fillRect/>
                      </a:stretch>
                    </p:blipFill>
                    <p:spPr>
                      <a:xfrm>
                        <a:off x="663575" y="4921104"/>
                        <a:ext cx="1952625" cy="79216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2E7A5C18-348A-C86E-BC1F-CD56193C4A5E}"/>
              </a:ext>
            </a:extLst>
          </p:cNvPr>
          <p:cNvGraphicFramePr>
            <a:graphicFrameLocks noChangeAspect="1"/>
          </p:cNvGraphicFramePr>
          <p:nvPr>
            <p:extLst>
              <p:ext uri="{D42A27DB-BD31-4B8C-83A1-F6EECF244321}">
                <p14:modId xmlns:p14="http://schemas.microsoft.com/office/powerpoint/2010/main" val="4112973514"/>
              </p:ext>
            </p:extLst>
          </p:nvPr>
        </p:nvGraphicFramePr>
        <p:xfrm>
          <a:off x="3947022" y="4991548"/>
          <a:ext cx="1241665" cy="681402"/>
        </p:xfrm>
        <a:graphic>
          <a:graphicData uri="http://schemas.openxmlformats.org/presentationml/2006/ole">
            <mc:AlternateContent xmlns:mc="http://schemas.openxmlformats.org/markup-compatibility/2006">
              <mc:Choice xmlns:v="urn:schemas-microsoft-com:vml" Requires="v">
                <p:oleObj name="Equation" r:id="rId5" imgW="780838" imgH="429375" progId="Equation.DSMT4">
                  <p:embed/>
                </p:oleObj>
              </mc:Choice>
              <mc:Fallback>
                <p:oleObj name="Equation" r:id="rId5" imgW="780838" imgH="429375" progId="Equation.DSMT4">
                  <p:embed/>
                  <p:pic>
                    <p:nvPicPr>
                      <p:cNvPr id="0" name=""/>
                      <p:cNvPicPr/>
                      <p:nvPr/>
                    </p:nvPicPr>
                    <p:blipFill>
                      <a:blip r:embed="rId6"/>
                      <a:stretch>
                        <a:fillRect/>
                      </a:stretch>
                    </p:blipFill>
                    <p:spPr>
                      <a:xfrm>
                        <a:off x="3947022" y="4991548"/>
                        <a:ext cx="1241665" cy="681402"/>
                      </a:xfrm>
                      <a:prstGeom prst="rect">
                        <a:avLst/>
                      </a:prstGeom>
                    </p:spPr>
                  </p:pic>
                </p:oleObj>
              </mc:Fallback>
            </mc:AlternateContent>
          </a:graphicData>
        </a:graphic>
      </p:graphicFrame>
    </p:spTree>
    <p:extLst>
      <p:ext uri="{BB962C8B-B14F-4D97-AF65-F5344CB8AC3E}">
        <p14:creationId xmlns:p14="http://schemas.microsoft.com/office/powerpoint/2010/main" val="6237586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6B12C0-7D27-0999-6F2A-EA62C896591C}"/>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40C1128B-C4AF-1DD1-8D99-76AD4A049BB0}"/>
              </a:ext>
            </a:extLst>
          </p:cNvPr>
          <p:cNvSpPr txBox="1"/>
          <p:nvPr/>
        </p:nvSpPr>
        <p:spPr>
          <a:xfrm>
            <a:off x="5432167" y="196047"/>
            <a:ext cx="1574689" cy="584775"/>
          </a:xfrm>
          <a:prstGeom prst="rect">
            <a:avLst/>
          </a:prstGeom>
          <a:noFill/>
        </p:spPr>
        <p:txBody>
          <a:bodyPr wrap="square" rtlCol="0">
            <a:spAutoFit/>
          </a:bodyPr>
          <a:lstStyle/>
          <a:p>
            <a:r>
              <a:rPr lang="en-US" sz="3200" b="1" u="sng"/>
              <a:t>Lenses</a:t>
            </a:r>
          </a:p>
        </p:txBody>
      </p:sp>
      <p:pic>
        <p:nvPicPr>
          <p:cNvPr id="2" name="Picture 1">
            <a:extLst>
              <a:ext uri="{FF2B5EF4-FFF2-40B4-BE49-F238E27FC236}">
                <a16:creationId xmlns:a16="http://schemas.microsoft.com/office/drawing/2014/main" id="{4AE848B0-76FB-F5EB-EBBC-8B3F1278615A}"/>
              </a:ext>
            </a:extLst>
          </p:cNvPr>
          <p:cNvPicPr>
            <a:picLocks noChangeAspect="1"/>
          </p:cNvPicPr>
          <p:nvPr/>
        </p:nvPicPr>
        <p:blipFill>
          <a:blip r:embed="rId2"/>
          <a:stretch>
            <a:fillRect/>
          </a:stretch>
        </p:blipFill>
        <p:spPr>
          <a:xfrm>
            <a:off x="518406" y="1472778"/>
            <a:ext cx="4913761" cy="1785884"/>
          </a:xfrm>
          <a:prstGeom prst="rect">
            <a:avLst/>
          </a:prstGeom>
        </p:spPr>
      </p:pic>
      <p:pic>
        <p:nvPicPr>
          <p:cNvPr id="3" name="Picture 2">
            <a:extLst>
              <a:ext uri="{FF2B5EF4-FFF2-40B4-BE49-F238E27FC236}">
                <a16:creationId xmlns:a16="http://schemas.microsoft.com/office/drawing/2014/main" id="{A35311FC-815E-14AB-A937-40BC79955579}"/>
              </a:ext>
            </a:extLst>
          </p:cNvPr>
          <p:cNvPicPr>
            <a:picLocks noChangeAspect="1"/>
          </p:cNvPicPr>
          <p:nvPr/>
        </p:nvPicPr>
        <p:blipFill>
          <a:blip r:embed="rId3"/>
          <a:stretch>
            <a:fillRect/>
          </a:stretch>
        </p:blipFill>
        <p:spPr>
          <a:xfrm>
            <a:off x="5830051" y="1545117"/>
            <a:ext cx="2867381" cy="1790781"/>
          </a:xfrm>
          <a:prstGeom prst="rect">
            <a:avLst/>
          </a:prstGeom>
        </p:spPr>
      </p:pic>
      <p:graphicFrame>
        <p:nvGraphicFramePr>
          <p:cNvPr id="4" name="Object 3">
            <a:extLst>
              <a:ext uri="{FF2B5EF4-FFF2-40B4-BE49-F238E27FC236}">
                <a16:creationId xmlns:a16="http://schemas.microsoft.com/office/drawing/2014/main" id="{7CF81164-8C07-B5AB-18EF-05E9CF1A46B3}"/>
              </a:ext>
            </a:extLst>
          </p:cNvPr>
          <p:cNvGraphicFramePr>
            <a:graphicFrameLocks noChangeAspect="1"/>
          </p:cNvGraphicFramePr>
          <p:nvPr>
            <p:extLst>
              <p:ext uri="{D42A27DB-BD31-4B8C-83A1-F6EECF244321}">
                <p14:modId xmlns:p14="http://schemas.microsoft.com/office/powerpoint/2010/main" val="4141044236"/>
              </p:ext>
            </p:extLst>
          </p:nvPr>
        </p:nvGraphicFramePr>
        <p:xfrm>
          <a:off x="601404" y="3950618"/>
          <a:ext cx="4830763" cy="858837"/>
        </p:xfrm>
        <a:graphic>
          <a:graphicData uri="http://schemas.openxmlformats.org/presentationml/2006/ole">
            <mc:AlternateContent xmlns:mc="http://schemas.openxmlformats.org/markup-compatibility/2006">
              <mc:Choice xmlns:v="urn:schemas-microsoft-com:vml" Requires="v">
                <p:oleObj name="Equation" r:id="rId4" imgW="2717640" imgH="482400" progId="Equation.DSMT4">
                  <p:embed/>
                </p:oleObj>
              </mc:Choice>
              <mc:Fallback>
                <p:oleObj name="Equation" r:id="rId4" imgW="2717640" imgH="482400" progId="Equation.DSMT4">
                  <p:embed/>
                  <p:pic>
                    <p:nvPicPr>
                      <p:cNvPr id="0" name=""/>
                      <p:cNvPicPr/>
                      <p:nvPr/>
                    </p:nvPicPr>
                    <p:blipFill>
                      <a:blip r:embed="rId5"/>
                      <a:stretch>
                        <a:fillRect/>
                      </a:stretch>
                    </p:blipFill>
                    <p:spPr>
                      <a:xfrm>
                        <a:off x="601404" y="3950618"/>
                        <a:ext cx="4830763" cy="858837"/>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BF0A80E2-1B0A-945D-FBCF-337D3F2574C8}"/>
              </a:ext>
            </a:extLst>
          </p:cNvPr>
          <p:cNvGraphicFramePr>
            <a:graphicFrameLocks noChangeAspect="1"/>
          </p:cNvGraphicFramePr>
          <p:nvPr>
            <p:extLst>
              <p:ext uri="{D42A27DB-BD31-4B8C-83A1-F6EECF244321}">
                <p14:modId xmlns:p14="http://schemas.microsoft.com/office/powerpoint/2010/main" val="1009405201"/>
              </p:ext>
            </p:extLst>
          </p:nvPr>
        </p:nvGraphicFramePr>
        <p:xfrm>
          <a:off x="6759835" y="4100193"/>
          <a:ext cx="884232" cy="652302"/>
        </p:xfrm>
        <a:graphic>
          <a:graphicData uri="http://schemas.openxmlformats.org/presentationml/2006/ole">
            <mc:AlternateContent xmlns:mc="http://schemas.openxmlformats.org/markup-compatibility/2006">
              <mc:Choice xmlns:v="urn:schemas-microsoft-com:vml" Requires="v">
                <p:oleObj name="Equation" r:id="rId6" imgW="580771" imgH="429375" progId="Equation.DSMT4">
                  <p:embed/>
                </p:oleObj>
              </mc:Choice>
              <mc:Fallback>
                <p:oleObj name="Equation" r:id="rId6" imgW="580771" imgH="429375" progId="Equation.DSMT4">
                  <p:embed/>
                  <p:pic>
                    <p:nvPicPr>
                      <p:cNvPr id="0" name=""/>
                      <p:cNvPicPr/>
                      <p:nvPr/>
                    </p:nvPicPr>
                    <p:blipFill>
                      <a:blip r:embed="rId7"/>
                      <a:stretch>
                        <a:fillRect/>
                      </a:stretch>
                    </p:blipFill>
                    <p:spPr>
                      <a:xfrm>
                        <a:off x="6759835" y="4100193"/>
                        <a:ext cx="884232" cy="652302"/>
                      </a:xfrm>
                      <a:prstGeom prst="rect">
                        <a:avLst/>
                      </a:prstGeom>
                    </p:spPr>
                  </p:pic>
                </p:oleObj>
              </mc:Fallback>
            </mc:AlternateContent>
          </a:graphicData>
        </a:graphic>
      </p:graphicFrame>
    </p:spTree>
    <p:extLst>
      <p:ext uri="{BB962C8B-B14F-4D97-AF65-F5344CB8AC3E}">
        <p14:creationId xmlns:p14="http://schemas.microsoft.com/office/powerpoint/2010/main" val="30507859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3D83F7-2995-1C21-C499-0C66165D3AAA}"/>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46627820-6855-CFCE-64AA-E66A08427CA1}"/>
              </a:ext>
            </a:extLst>
          </p:cNvPr>
          <p:cNvSpPr txBox="1"/>
          <p:nvPr/>
        </p:nvSpPr>
        <p:spPr>
          <a:xfrm>
            <a:off x="4064000" y="196047"/>
            <a:ext cx="3688079" cy="584775"/>
          </a:xfrm>
          <a:prstGeom prst="rect">
            <a:avLst/>
          </a:prstGeom>
          <a:noFill/>
        </p:spPr>
        <p:txBody>
          <a:bodyPr wrap="square" rtlCol="0">
            <a:spAutoFit/>
          </a:bodyPr>
          <a:lstStyle/>
          <a:p>
            <a:r>
              <a:rPr lang="en-US" sz="3200" b="1" u="sng"/>
              <a:t>Optical Instruments</a:t>
            </a:r>
          </a:p>
        </p:txBody>
      </p:sp>
      <p:sp>
        <p:nvSpPr>
          <p:cNvPr id="8" name="TextBox 7">
            <a:extLst>
              <a:ext uri="{FF2B5EF4-FFF2-40B4-BE49-F238E27FC236}">
                <a16:creationId xmlns:a16="http://schemas.microsoft.com/office/drawing/2014/main" id="{6D86082F-9554-44A7-83B0-371E6D9F0BE0}"/>
              </a:ext>
            </a:extLst>
          </p:cNvPr>
          <p:cNvSpPr txBox="1"/>
          <p:nvPr/>
        </p:nvSpPr>
        <p:spPr>
          <a:xfrm>
            <a:off x="804158" y="1215958"/>
            <a:ext cx="1148080" cy="369332"/>
          </a:xfrm>
          <a:prstGeom prst="rect">
            <a:avLst/>
          </a:prstGeom>
          <a:noFill/>
        </p:spPr>
        <p:txBody>
          <a:bodyPr wrap="square" rtlCol="0">
            <a:spAutoFit/>
          </a:bodyPr>
          <a:lstStyle/>
          <a:p>
            <a:r>
              <a:rPr lang="en-US" b="1"/>
              <a:t>Glasses:</a:t>
            </a:r>
          </a:p>
        </p:txBody>
      </p:sp>
      <p:pic>
        <p:nvPicPr>
          <p:cNvPr id="2" name="Picture 1">
            <a:extLst>
              <a:ext uri="{FF2B5EF4-FFF2-40B4-BE49-F238E27FC236}">
                <a16:creationId xmlns:a16="http://schemas.microsoft.com/office/drawing/2014/main" id="{2C5EB079-CC38-C23D-E255-2D42C5AB52DA}"/>
              </a:ext>
            </a:extLst>
          </p:cNvPr>
          <p:cNvPicPr>
            <a:picLocks noChangeAspect="1"/>
          </p:cNvPicPr>
          <p:nvPr/>
        </p:nvPicPr>
        <p:blipFill>
          <a:blip r:embed="rId2"/>
          <a:stretch>
            <a:fillRect/>
          </a:stretch>
        </p:blipFill>
        <p:spPr>
          <a:xfrm>
            <a:off x="551676" y="1708620"/>
            <a:ext cx="5544324" cy="2343477"/>
          </a:xfrm>
          <a:prstGeom prst="rect">
            <a:avLst/>
          </a:prstGeom>
        </p:spPr>
      </p:pic>
      <p:pic>
        <p:nvPicPr>
          <p:cNvPr id="3" name="Picture 2">
            <a:extLst>
              <a:ext uri="{FF2B5EF4-FFF2-40B4-BE49-F238E27FC236}">
                <a16:creationId xmlns:a16="http://schemas.microsoft.com/office/drawing/2014/main" id="{B0386876-59DF-E856-6F69-A21D531007AE}"/>
              </a:ext>
            </a:extLst>
          </p:cNvPr>
          <p:cNvPicPr>
            <a:picLocks noChangeAspect="1"/>
          </p:cNvPicPr>
          <p:nvPr/>
        </p:nvPicPr>
        <p:blipFill>
          <a:blip r:embed="rId3"/>
          <a:stretch>
            <a:fillRect/>
          </a:stretch>
        </p:blipFill>
        <p:spPr>
          <a:xfrm>
            <a:off x="7300854" y="2985478"/>
            <a:ext cx="3198057" cy="1289421"/>
          </a:xfrm>
          <a:prstGeom prst="rect">
            <a:avLst/>
          </a:prstGeom>
        </p:spPr>
      </p:pic>
      <p:graphicFrame>
        <p:nvGraphicFramePr>
          <p:cNvPr id="5" name="Object 4">
            <a:extLst>
              <a:ext uri="{FF2B5EF4-FFF2-40B4-BE49-F238E27FC236}">
                <a16:creationId xmlns:a16="http://schemas.microsoft.com/office/drawing/2014/main" id="{A168C1FC-0150-A106-3BCD-064D3C4481A3}"/>
              </a:ext>
            </a:extLst>
          </p:cNvPr>
          <p:cNvGraphicFramePr>
            <a:graphicFrameLocks noChangeAspect="1"/>
          </p:cNvGraphicFramePr>
          <p:nvPr>
            <p:extLst>
              <p:ext uri="{D42A27DB-BD31-4B8C-83A1-F6EECF244321}">
                <p14:modId xmlns:p14="http://schemas.microsoft.com/office/powerpoint/2010/main" val="2815464587"/>
              </p:ext>
            </p:extLst>
          </p:nvPr>
        </p:nvGraphicFramePr>
        <p:xfrm>
          <a:off x="7082097" y="5304976"/>
          <a:ext cx="965835" cy="716587"/>
        </p:xfrm>
        <a:graphic>
          <a:graphicData uri="http://schemas.openxmlformats.org/presentationml/2006/ole">
            <mc:AlternateContent xmlns:mc="http://schemas.openxmlformats.org/markup-compatibility/2006">
              <mc:Choice xmlns:v="urn:schemas-microsoft-com:vml" Requires="v">
                <p:oleObj name="Equation" r:id="rId4" imgW="590127" imgH="438748" progId="Equation.DSMT4">
                  <p:embed/>
                </p:oleObj>
              </mc:Choice>
              <mc:Fallback>
                <p:oleObj name="Equation" r:id="rId4" imgW="590127" imgH="438748" progId="Equation.DSMT4">
                  <p:embed/>
                  <p:pic>
                    <p:nvPicPr>
                      <p:cNvPr id="7" name="Object 6">
                        <a:extLst>
                          <a:ext uri="{FF2B5EF4-FFF2-40B4-BE49-F238E27FC236}">
                            <a16:creationId xmlns:a16="http://schemas.microsoft.com/office/drawing/2014/main" id="{48CE6FD5-9B49-B1B7-2650-D26237C4A961}"/>
                          </a:ext>
                        </a:extLst>
                      </p:cNvPr>
                      <p:cNvPicPr/>
                      <p:nvPr/>
                    </p:nvPicPr>
                    <p:blipFill>
                      <a:blip r:embed="rId5"/>
                      <a:stretch>
                        <a:fillRect/>
                      </a:stretch>
                    </p:blipFill>
                    <p:spPr>
                      <a:xfrm>
                        <a:off x="7082097" y="5304976"/>
                        <a:ext cx="965835" cy="716587"/>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D67CDE7A-F41B-F136-4246-D05A1DD16F1C}"/>
              </a:ext>
            </a:extLst>
          </p:cNvPr>
          <p:cNvSpPr txBox="1"/>
          <p:nvPr/>
        </p:nvSpPr>
        <p:spPr>
          <a:xfrm>
            <a:off x="703316" y="4741238"/>
            <a:ext cx="1349762" cy="369332"/>
          </a:xfrm>
          <a:prstGeom prst="rect">
            <a:avLst/>
          </a:prstGeom>
          <a:noFill/>
        </p:spPr>
        <p:txBody>
          <a:bodyPr wrap="square" rtlCol="0">
            <a:spAutoFit/>
          </a:bodyPr>
          <a:lstStyle/>
          <a:p>
            <a:r>
              <a:rPr lang="en-US" b="1"/>
              <a:t>Magnifier:</a:t>
            </a:r>
          </a:p>
        </p:txBody>
      </p:sp>
      <p:pic>
        <p:nvPicPr>
          <p:cNvPr id="14" name="Picture 13">
            <a:extLst>
              <a:ext uri="{FF2B5EF4-FFF2-40B4-BE49-F238E27FC236}">
                <a16:creationId xmlns:a16="http://schemas.microsoft.com/office/drawing/2014/main" id="{74D5FE88-6366-7508-F0EE-68BCB6731777}"/>
              </a:ext>
            </a:extLst>
          </p:cNvPr>
          <p:cNvPicPr>
            <a:picLocks noChangeAspect="1"/>
          </p:cNvPicPr>
          <p:nvPr/>
        </p:nvPicPr>
        <p:blipFill>
          <a:blip r:embed="rId6"/>
          <a:stretch>
            <a:fillRect/>
          </a:stretch>
        </p:blipFill>
        <p:spPr>
          <a:xfrm>
            <a:off x="2630953" y="4386787"/>
            <a:ext cx="3095095" cy="2275166"/>
          </a:xfrm>
          <a:prstGeom prst="rect">
            <a:avLst/>
          </a:prstGeom>
        </p:spPr>
      </p:pic>
      <p:pic>
        <p:nvPicPr>
          <p:cNvPr id="6" name="Picture 5">
            <a:extLst>
              <a:ext uri="{FF2B5EF4-FFF2-40B4-BE49-F238E27FC236}">
                <a16:creationId xmlns:a16="http://schemas.microsoft.com/office/drawing/2014/main" id="{25149C9C-0A25-4E50-C02D-90A1E53D63FA}"/>
              </a:ext>
            </a:extLst>
          </p:cNvPr>
          <p:cNvPicPr>
            <a:picLocks noChangeAspect="1"/>
          </p:cNvPicPr>
          <p:nvPr/>
        </p:nvPicPr>
        <p:blipFill>
          <a:blip r:embed="rId7"/>
          <a:stretch>
            <a:fillRect/>
          </a:stretch>
        </p:blipFill>
        <p:spPr>
          <a:xfrm>
            <a:off x="7173537" y="1269826"/>
            <a:ext cx="3224905" cy="1406607"/>
          </a:xfrm>
          <a:prstGeom prst="rect">
            <a:avLst/>
          </a:prstGeom>
        </p:spPr>
      </p:pic>
    </p:spTree>
    <p:extLst>
      <p:ext uri="{BB962C8B-B14F-4D97-AF65-F5344CB8AC3E}">
        <p14:creationId xmlns:p14="http://schemas.microsoft.com/office/powerpoint/2010/main" val="31031615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72FAE7-4481-BA23-409A-2FD7A4B7D144}"/>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831AFA82-3915-6222-3589-4CEE28B6C16C}"/>
              </a:ext>
            </a:extLst>
          </p:cNvPr>
          <p:cNvSpPr txBox="1"/>
          <p:nvPr/>
        </p:nvSpPr>
        <p:spPr>
          <a:xfrm>
            <a:off x="4064000" y="196047"/>
            <a:ext cx="3688079" cy="584775"/>
          </a:xfrm>
          <a:prstGeom prst="rect">
            <a:avLst/>
          </a:prstGeom>
          <a:noFill/>
        </p:spPr>
        <p:txBody>
          <a:bodyPr wrap="square" rtlCol="0">
            <a:spAutoFit/>
          </a:bodyPr>
          <a:lstStyle/>
          <a:p>
            <a:r>
              <a:rPr lang="en-US" sz="3200" b="1" u="sng"/>
              <a:t>Optical Instruments</a:t>
            </a:r>
          </a:p>
        </p:txBody>
      </p:sp>
      <p:sp>
        <p:nvSpPr>
          <p:cNvPr id="9" name="TextBox 8">
            <a:extLst>
              <a:ext uri="{FF2B5EF4-FFF2-40B4-BE49-F238E27FC236}">
                <a16:creationId xmlns:a16="http://schemas.microsoft.com/office/drawing/2014/main" id="{23326A5F-A640-7DEB-F505-9F3FA76ACD5A}"/>
              </a:ext>
            </a:extLst>
          </p:cNvPr>
          <p:cNvSpPr txBox="1"/>
          <p:nvPr/>
        </p:nvSpPr>
        <p:spPr>
          <a:xfrm>
            <a:off x="467360" y="1075175"/>
            <a:ext cx="1351280" cy="369332"/>
          </a:xfrm>
          <a:prstGeom prst="rect">
            <a:avLst/>
          </a:prstGeom>
          <a:noFill/>
        </p:spPr>
        <p:txBody>
          <a:bodyPr wrap="square" rtlCol="0">
            <a:spAutoFit/>
          </a:bodyPr>
          <a:lstStyle/>
          <a:p>
            <a:r>
              <a:rPr lang="en-US" b="1"/>
              <a:t>Microscope:</a:t>
            </a:r>
          </a:p>
        </p:txBody>
      </p:sp>
      <p:sp>
        <p:nvSpPr>
          <p:cNvPr id="10" name="TextBox 9">
            <a:extLst>
              <a:ext uri="{FF2B5EF4-FFF2-40B4-BE49-F238E27FC236}">
                <a16:creationId xmlns:a16="http://schemas.microsoft.com/office/drawing/2014/main" id="{61D8E501-B986-2C09-3F35-8DA91A2E2F81}"/>
              </a:ext>
            </a:extLst>
          </p:cNvPr>
          <p:cNvSpPr txBox="1"/>
          <p:nvPr/>
        </p:nvSpPr>
        <p:spPr>
          <a:xfrm>
            <a:off x="568960" y="4521200"/>
            <a:ext cx="1351280" cy="369332"/>
          </a:xfrm>
          <a:prstGeom prst="rect">
            <a:avLst/>
          </a:prstGeom>
          <a:noFill/>
        </p:spPr>
        <p:txBody>
          <a:bodyPr wrap="square" rtlCol="0">
            <a:spAutoFit/>
          </a:bodyPr>
          <a:lstStyle/>
          <a:p>
            <a:r>
              <a:rPr lang="en-US" b="1"/>
              <a:t>Telescope:</a:t>
            </a:r>
          </a:p>
        </p:txBody>
      </p:sp>
      <p:pic>
        <p:nvPicPr>
          <p:cNvPr id="11" name="Picture 10">
            <a:extLst>
              <a:ext uri="{FF2B5EF4-FFF2-40B4-BE49-F238E27FC236}">
                <a16:creationId xmlns:a16="http://schemas.microsoft.com/office/drawing/2014/main" id="{269F4AA1-9555-95F3-FA42-EDEE9B98C9F6}"/>
              </a:ext>
            </a:extLst>
          </p:cNvPr>
          <p:cNvPicPr>
            <a:picLocks noChangeAspect="1"/>
          </p:cNvPicPr>
          <p:nvPr/>
        </p:nvPicPr>
        <p:blipFill>
          <a:blip r:embed="rId2"/>
          <a:stretch>
            <a:fillRect/>
          </a:stretch>
        </p:blipFill>
        <p:spPr>
          <a:xfrm>
            <a:off x="2070356" y="1070297"/>
            <a:ext cx="5214364" cy="2551335"/>
          </a:xfrm>
          <a:prstGeom prst="rect">
            <a:avLst/>
          </a:prstGeom>
        </p:spPr>
      </p:pic>
      <p:graphicFrame>
        <p:nvGraphicFramePr>
          <p:cNvPr id="12" name="Object 11">
            <a:extLst>
              <a:ext uri="{FF2B5EF4-FFF2-40B4-BE49-F238E27FC236}">
                <a16:creationId xmlns:a16="http://schemas.microsoft.com/office/drawing/2014/main" id="{4617D671-317E-AD97-8017-406B1D63F6CF}"/>
              </a:ext>
            </a:extLst>
          </p:cNvPr>
          <p:cNvGraphicFramePr>
            <a:graphicFrameLocks noChangeAspect="1"/>
          </p:cNvGraphicFramePr>
          <p:nvPr>
            <p:extLst>
              <p:ext uri="{D42A27DB-BD31-4B8C-83A1-F6EECF244321}">
                <p14:modId xmlns:p14="http://schemas.microsoft.com/office/powerpoint/2010/main" val="1529426298"/>
              </p:ext>
            </p:extLst>
          </p:nvPr>
        </p:nvGraphicFramePr>
        <p:xfrm>
          <a:off x="8178482" y="2345965"/>
          <a:ext cx="1107757" cy="673068"/>
        </p:xfrm>
        <a:graphic>
          <a:graphicData uri="http://schemas.openxmlformats.org/presentationml/2006/ole">
            <mc:AlternateContent xmlns:mc="http://schemas.openxmlformats.org/markup-compatibility/2006">
              <mc:Choice xmlns:v="urn:schemas-microsoft-com:vml" Requires="v">
                <p:oleObj name="Equation" r:id="rId3" imgW="752052" imgH="457855" progId="Equation.DSMT4">
                  <p:embed/>
                </p:oleObj>
              </mc:Choice>
              <mc:Fallback>
                <p:oleObj name="Equation" r:id="rId3" imgW="752052" imgH="457855" progId="Equation.DSMT4">
                  <p:embed/>
                  <p:pic>
                    <p:nvPicPr>
                      <p:cNvPr id="0" name=""/>
                      <p:cNvPicPr/>
                      <p:nvPr/>
                    </p:nvPicPr>
                    <p:blipFill>
                      <a:blip r:embed="rId4"/>
                      <a:stretch>
                        <a:fillRect/>
                      </a:stretch>
                    </p:blipFill>
                    <p:spPr>
                      <a:xfrm>
                        <a:off x="8178482" y="2345965"/>
                        <a:ext cx="1107757" cy="673068"/>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005D995D-5316-1F8D-591E-1A5FD1A047D3}"/>
              </a:ext>
            </a:extLst>
          </p:cNvPr>
          <p:cNvGraphicFramePr>
            <a:graphicFrameLocks noChangeAspect="1"/>
          </p:cNvGraphicFramePr>
          <p:nvPr>
            <p:extLst>
              <p:ext uri="{D42A27DB-BD31-4B8C-83A1-F6EECF244321}">
                <p14:modId xmlns:p14="http://schemas.microsoft.com/office/powerpoint/2010/main" val="3349984958"/>
              </p:ext>
            </p:extLst>
          </p:nvPr>
        </p:nvGraphicFramePr>
        <p:xfrm>
          <a:off x="8044180" y="5408412"/>
          <a:ext cx="815340" cy="655184"/>
        </p:xfrm>
        <a:graphic>
          <a:graphicData uri="http://schemas.openxmlformats.org/presentationml/2006/ole">
            <mc:AlternateContent xmlns:mc="http://schemas.openxmlformats.org/markup-compatibility/2006">
              <mc:Choice xmlns:v="urn:schemas-microsoft-com:vml" Requires="v">
                <p:oleObj name="Equation" r:id="rId5" imgW="533273" imgH="429375" progId="Equation.DSMT4">
                  <p:embed/>
                </p:oleObj>
              </mc:Choice>
              <mc:Fallback>
                <p:oleObj name="Equation" r:id="rId5" imgW="533273" imgH="429375" progId="Equation.DSMT4">
                  <p:embed/>
                  <p:pic>
                    <p:nvPicPr>
                      <p:cNvPr id="0" name=""/>
                      <p:cNvPicPr/>
                      <p:nvPr/>
                    </p:nvPicPr>
                    <p:blipFill>
                      <a:blip r:embed="rId6"/>
                      <a:stretch>
                        <a:fillRect/>
                      </a:stretch>
                    </p:blipFill>
                    <p:spPr>
                      <a:xfrm>
                        <a:off x="8044180" y="5408412"/>
                        <a:ext cx="815340" cy="655184"/>
                      </a:xfrm>
                      <a:prstGeom prst="rect">
                        <a:avLst/>
                      </a:prstGeom>
                    </p:spPr>
                  </p:pic>
                </p:oleObj>
              </mc:Fallback>
            </mc:AlternateContent>
          </a:graphicData>
        </a:graphic>
      </p:graphicFrame>
      <p:pic>
        <p:nvPicPr>
          <p:cNvPr id="2" name="Picture 1">
            <a:extLst>
              <a:ext uri="{FF2B5EF4-FFF2-40B4-BE49-F238E27FC236}">
                <a16:creationId xmlns:a16="http://schemas.microsoft.com/office/drawing/2014/main" id="{EC57FB6C-E816-087E-2B99-D41E1DA26E85}"/>
              </a:ext>
            </a:extLst>
          </p:cNvPr>
          <p:cNvPicPr>
            <a:picLocks noChangeAspect="1"/>
          </p:cNvPicPr>
          <p:nvPr/>
        </p:nvPicPr>
        <p:blipFill>
          <a:blip r:embed="rId7"/>
          <a:stretch>
            <a:fillRect/>
          </a:stretch>
        </p:blipFill>
        <p:spPr>
          <a:xfrm>
            <a:off x="1920240" y="4170420"/>
            <a:ext cx="5709920" cy="2475984"/>
          </a:xfrm>
          <a:prstGeom prst="rect">
            <a:avLst/>
          </a:prstGeom>
        </p:spPr>
      </p:pic>
    </p:spTree>
    <p:extLst>
      <p:ext uri="{BB962C8B-B14F-4D97-AF65-F5344CB8AC3E}">
        <p14:creationId xmlns:p14="http://schemas.microsoft.com/office/powerpoint/2010/main" val="159349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B46965-5FE9-4A39-A982-29A8B5681B7C}"/>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F8EB14D9-A8B5-67CD-A66D-30326DB72215}"/>
              </a:ext>
            </a:extLst>
          </p:cNvPr>
          <p:cNvSpPr txBox="1"/>
          <p:nvPr/>
        </p:nvSpPr>
        <p:spPr>
          <a:xfrm>
            <a:off x="4728338" y="287487"/>
            <a:ext cx="3108960" cy="584775"/>
          </a:xfrm>
          <a:prstGeom prst="rect">
            <a:avLst/>
          </a:prstGeom>
          <a:noFill/>
        </p:spPr>
        <p:txBody>
          <a:bodyPr wrap="square" rtlCol="0">
            <a:spAutoFit/>
          </a:bodyPr>
          <a:lstStyle/>
          <a:p>
            <a:r>
              <a:rPr lang="en-US" sz="3200" b="1" u="sng"/>
              <a:t>Resolving Power</a:t>
            </a:r>
          </a:p>
        </p:txBody>
      </p:sp>
      <p:pic>
        <p:nvPicPr>
          <p:cNvPr id="2" name="Picture 1">
            <a:extLst>
              <a:ext uri="{FF2B5EF4-FFF2-40B4-BE49-F238E27FC236}">
                <a16:creationId xmlns:a16="http://schemas.microsoft.com/office/drawing/2014/main" id="{9384F702-4045-68EF-DB16-F6549E9B4F6A}"/>
              </a:ext>
            </a:extLst>
          </p:cNvPr>
          <p:cNvPicPr>
            <a:picLocks noChangeAspect="1"/>
          </p:cNvPicPr>
          <p:nvPr/>
        </p:nvPicPr>
        <p:blipFill>
          <a:blip r:embed="rId2"/>
          <a:stretch>
            <a:fillRect/>
          </a:stretch>
        </p:blipFill>
        <p:spPr>
          <a:xfrm>
            <a:off x="581293" y="1371703"/>
            <a:ext cx="4549507" cy="2645637"/>
          </a:xfrm>
          <a:prstGeom prst="rect">
            <a:avLst/>
          </a:prstGeom>
        </p:spPr>
      </p:pic>
      <p:graphicFrame>
        <p:nvGraphicFramePr>
          <p:cNvPr id="3" name="Object 2">
            <a:extLst>
              <a:ext uri="{FF2B5EF4-FFF2-40B4-BE49-F238E27FC236}">
                <a16:creationId xmlns:a16="http://schemas.microsoft.com/office/drawing/2014/main" id="{A439F1A4-821B-1682-3FA4-5140B7430747}"/>
              </a:ext>
            </a:extLst>
          </p:cNvPr>
          <p:cNvGraphicFramePr>
            <a:graphicFrameLocks noChangeAspect="1"/>
          </p:cNvGraphicFramePr>
          <p:nvPr>
            <p:extLst>
              <p:ext uri="{D42A27DB-BD31-4B8C-83A1-F6EECF244321}">
                <p14:modId xmlns:p14="http://schemas.microsoft.com/office/powerpoint/2010/main" val="197793111"/>
              </p:ext>
            </p:extLst>
          </p:nvPr>
        </p:nvGraphicFramePr>
        <p:xfrm>
          <a:off x="6096000" y="2102803"/>
          <a:ext cx="1452880" cy="1913659"/>
        </p:xfrm>
        <a:graphic>
          <a:graphicData uri="http://schemas.openxmlformats.org/presentationml/2006/ole">
            <mc:AlternateContent xmlns:mc="http://schemas.openxmlformats.org/markup-compatibility/2006">
              <mc:Choice xmlns:v="urn:schemas-microsoft-com:vml" Requires="v">
                <p:oleObj name="Equation" r:id="rId3" imgW="799920" imgH="1054080" progId="Equation.DSMT4">
                  <p:embed/>
                </p:oleObj>
              </mc:Choice>
              <mc:Fallback>
                <p:oleObj name="Equation" r:id="rId3" imgW="799920" imgH="1054080" progId="Equation.DSMT4">
                  <p:embed/>
                  <p:pic>
                    <p:nvPicPr>
                      <p:cNvPr id="0" name=""/>
                      <p:cNvPicPr/>
                      <p:nvPr/>
                    </p:nvPicPr>
                    <p:blipFill>
                      <a:blip r:embed="rId4"/>
                      <a:stretch>
                        <a:fillRect/>
                      </a:stretch>
                    </p:blipFill>
                    <p:spPr>
                      <a:xfrm>
                        <a:off x="6096000" y="2102803"/>
                        <a:ext cx="1452880" cy="1913659"/>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E3D620C2-D2F5-F6EC-9AB5-FD3F3B6570D8}"/>
              </a:ext>
            </a:extLst>
          </p:cNvPr>
          <p:cNvSpPr txBox="1"/>
          <p:nvPr/>
        </p:nvSpPr>
        <p:spPr>
          <a:xfrm>
            <a:off x="5974398" y="1260046"/>
            <a:ext cx="5780722" cy="646331"/>
          </a:xfrm>
          <a:prstGeom prst="rect">
            <a:avLst/>
          </a:prstGeom>
          <a:noFill/>
        </p:spPr>
        <p:txBody>
          <a:bodyPr wrap="square" rtlCol="0">
            <a:spAutoFit/>
          </a:bodyPr>
          <a:lstStyle/>
          <a:p>
            <a:r>
              <a:rPr lang="en-US"/>
              <a:t>width of a point is roughly diameter of first circular maximum. a is width of lens.  This width can be estimated:</a:t>
            </a:r>
            <a:endParaRPr lang="en-US" b="1"/>
          </a:p>
        </p:txBody>
      </p:sp>
      <p:graphicFrame>
        <p:nvGraphicFramePr>
          <p:cNvPr id="8" name="Object 7">
            <a:extLst>
              <a:ext uri="{FF2B5EF4-FFF2-40B4-BE49-F238E27FC236}">
                <a16:creationId xmlns:a16="http://schemas.microsoft.com/office/drawing/2014/main" id="{7CC8DB05-F993-4801-4DDC-7BE3F4AD64EE}"/>
              </a:ext>
            </a:extLst>
          </p:cNvPr>
          <p:cNvGraphicFramePr>
            <a:graphicFrameLocks noChangeAspect="1"/>
          </p:cNvGraphicFramePr>
          <p:nvPr>
            <p:extLst>
              <p:ext uri="{D42A27DB-BD31-4B8C-83A1-F6EECF244321}">
                <p14:modId xmlns:p14="http://schemas.microsoft.com/office/powerpoint/2010/main" val="3949218071"/>
              </p:ext>
            </p:extLst>
          </p:nvPr>
        </p:nvGraphicFramePr>
        <p:xfrm>
          <a:off x="1148080" y="4373740"/>
          <a:ext cx="3769360" cy="2225113"/>
        </p:xfrm>
        <a:graphic>
          <a:graphicData uri="http://schemas.openxmlformats.org/presentationml/2006/ole">
            <mc:AlternateContent xmlns:mc="http://schemas.openxmlformats.org/markup-compatibility/2006">
              <mc:Choice xmlns:v="urn:schemas-microsoft-com:vml" Requires="v">
                <p:oleObj name="Bitmap Image" r:id="rId5" imgW="5601185" imgH="2979048" progId="Paint.Picture">
                  <p:embed/>
                </p:oleObj>
              </mc:Choice>
              <mc:Fallback>
                <p:oleObj name="Bitmap Image" r:id="rId5" imgW="5601185" imgH="2979048" progId="Paint.Picture">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l="5034" t="8408" r="11438" b="-835"/>
                      <a:stretch>
                        <a:fillRect/>
                      </a:stretch>
                    </p:blipFill>
                    <p:spPr bwMode="auto">
                      <a:xfrm>
                        <a:off x="1148080" y="4373740"/>
                        <a:ext cx="3769360" cy="2225113"/>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8BF16235-A153-0A4A-DEF4-E769F7AC6EC3}"/>
              </a:ext>
            </a:extLst>
          </p:cNvPr>
          <p:cNvSpPr txBox="1"/>
          <p:nvPr/>
        </p:nvSpPr>
        <p:spPr>
          <a:xfrm>
            <a:off x="5974398" y="4424223"/>
            <a:ext cx="5780722" cy="923330"/>
          </a:xfrm>
          <a:prstGeom prst="rect">
            <a:avLst/>
          </a:prstGeom>
          <a:noFill/>
        </p:spPr>
        <p:txBody>
          <a:bodyPr wrap="square" rtlCol="0">
            <a:spAutoFit/>
          </a:bodyPr>
          <a:lstStyle/>
          <a:p>
            <a:r>
              <a:rPr lang="en-US"/>
              <a:t>two points can be resolved if their angular separation is such that the central maximum of one lies at least as far aways the 1</a:t>
            </a:r>
            <a:r>
              <a:rPr lang="en-US" baseline="30000"/>
              <a:t>st</a:t>
            </a:r>
            <a:r>
              <a:rPr lang="en-US"/>
              <a:t> minimum of the other.  q</a:t>
            </a:r>
            <a:r>
              <a:rPr lang="en-US" baseline="-25000"/>
              <a:t>1</a:t>
            </a:r>
            <a:r>
              <a:rPr lang="en-US"/>
              <a:t> = 1.22 about.</a:t>
            </a:r>
            <a:endParaRPr lang="en-US" b="1"/>
          </a:p>
        </p:txBody>
      </p:sp>
      <p:graphicFrame>
        <p:nvGraphicFramePr>
          <p:cNvPr id="14" name="Object 13">
            <a:extLst>
              <a:ext uri="{FF2B5EF4-FFF2-40B4-BE49-F238E27FC236}">
                <a16:creationId xmlns:a16="http://schemas.microsoft.com/office/drawing/2014/main" id="{43871518-C859-8646-A856-1A4383B4C002}"/>
              </a:ext>
            </a:extLst>
          </p:cNvPr>
          <p:cNvGraphicFramePr>
            <a:graphicFrameLocks noChangeAspect="1"/>
          </p:cNvGraphicFramePr>
          <p:nvPr>
            <p:extLst>
              <p:ext uri="{D42A27DB-BD31-4B8C-83A1-F6EECF244321}">
                <p14:modId xmlns:p14="http://schemas.microsoft.com/office/powerpoint/2010/main" val="1780480120"/>
              </p:ext>
            </p:extLst>
          </p:nvPr>
        </p:nvGraphicFramePr>
        <p:xfrm>
          <a:off x="5974398" y="5597954"/>
          <a:ext cx="5233987" cy="744538"/>
        </p:xfrm>
        <a:graphic>
          <a:graphicData uri="http://schemas.openxmlformats.org/presentationml/2006/ole">
            <mc:AlternateContent xmlns:mc="http://schemas.openxmlformats.org/markup-compatibility/2006">
              <mc:Choice xmlns:v="urn:schemas-microsoft-com:vml" Requires="v">
                <p:oleObj name="Equation" r:id="rId7" imgW="3035160" imgH="431640" progId="Equation.DSMT4">
                  <p:embed/>
                </p:oleObj>
              </mc:Choice>
              <mc:Fallback>
                <p:oleObj name="Equation" r:id="rId7" imgW="3035160" imgH="431640" progId="Equation.DSMT4">
                  <p:embed/>
                  <p:pic>
                    <p:nvPicPr>
                      <p:cNvPr id="0" name=""/>
                      <p:cNvPicPr/>
                      <p:nvPr/>
                    </p:nvPicPr>
                    <p:blipFill>
                      <a:blip r:embed="rId8"/>
                      <a:stretch>
                        <a:fillRect/>
                      </a:stretch>
                    </p:blipFill>
                    <p:spPr>
                      <a:xfrm>
                        <a:off x="5974398" y="5597954"/>
                        <a:ext cx="5233987" cy="74453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367211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3EFD83-8526-2984-C9AB-79B44F945B01}"/>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1573D389-019A-CA70-0D98-6792FE93CBCF}"/>
              </a:ext>
            </a:extLst>
          </p:cNvPr>
          <p:cNvSpPr txBox="1"/>
          <p:nvPr/>
        </p:nvSpPr>
        <p:spPr>
          <a:xfrm>
            <a:off x="3721099" y="304800"/>
            <a:ext cx="4325621" cy="584775"/>
          </a:xfrm>
          <a:prstGeom prst="rect">
            <a:avLst/>
          </a:prstGeom>
          <a:noFill/>
        </p:spPr>
        <p:txBody>
          <a:bodyPr wrap="square" rtlCol="0">
            <a:spAutoFit/>
          </a:bodyPr>
          <a:lstStyle/>
          <a:p>
            <a:r>
              <a:rPr lang="en-US" sz="3200" b="1" u="sng"/>
              <a:t>Electric Fields in Metals</a:t>
            </a:r>
          </a:p>
        </p:txBody>
      </p:sp>
      <p:pic>
        <p:nvPicPr>
          <p:cNvPr id="3" name="Picture 2">
            <a:extLst>
              <a:ext uri="{FF2B5EF4-FFF2-40B4-BE49-F238E27FC236}">
                <a16:creationId xmlns:a16="http://schemas.microsoft.com/office/drawing/2014/main" id="{E9223145-2368-7DF7-DB27-87DAF75A133D}"/>
              </a:ext>
            </a:extLst>
          </p:cNvPr>
          <p:cNvPicPr>
            <a:picLocks noChangeAspect="1"/>
          </p:cNvPicPr>
          <p:nvPr/>
        </p:nvPicPr>
        <p:blipFill>
          <a:blip r:embed="rId2"/>
          <a:stretch>
            <a:fillRect/>
          </a:stretch>
        </p:blipFill>
        <p:spPr>
          <a:xfrm>
            <a:off x="1443316" y="1819678"/>
            <a:ext cx="1413829" cy="1420828"/>
          </a:xfrm>
          <a:prstGeom prst="rect">
            <a:avLst/>
          </a:prstGeom>
        </p:spPr>
      </p:pic>
      <p:sp>
        <p:nvSpPr>
          <p:cNvPr id="4" name="TextBox 3">
            <a:extLst>
              <a:ext uri="{FF2B5EF4-FFF2-40B4-BE49-F238E27FC236}">
                <a16:creationId xmlns:a16="http://schemas.microsoft.com/office/drawing/2014/main" id="{4794E97B-A6CD-B67B-09A0-41374B2A1B65}"/>
              </a:ext>
            </a:extLst>
          </p:cNvPr>
          <p:cNvSpPr txBox="1"/>
          <p:nvPr/>
        </p:nvSpPr>
        <p:spPr>
          <a:xfrm>
            <a:off x="400374" y="1217450"/>
            <a:ext cx="10710649" cy="369332"/>
          </a:xfrm>
          <a:prstGeom prst="rect">
            <a:avLst/>
          </a:prstGeom>
          <a:noFill/>
        </p:spPr>
        <p:txBody>
          <a:bodyPr wrap="square" rtlCol="0">
            <a:spAutoFit/>
          </a:bodyPr>
          <a:lstStyle/>
          <a:p>
            <a:r>
              <a:rPr lang="en-US"/>
              <a:t>Why have E = 0 in metal, and why perpendicular to metal, and why larger near corners, and why zero in cavity?</a:t>
            </a:r>
          </a:p>
        </p:txBody>
      </p:sp>
      <p:sp>
        <p:nvSpPr>
          <p:cNvPr id="7" name="Rectangle 2">
            <a:extLst>
              <a:ext uri="{FF2B5EF4-FFF2-40B4-BE49-F238E27FC236}">
                <a16:creationId xmlns:a16="http://schemas.microsoft.com/office/drawing/2014/main" id="{F4EC6134-5AD5-7AFE-5E7E-94F0B9987E8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2" name="Picture 21">
            <a:extLst>
              <a:ext uri="{FF2B5EF4-FFF2-40B4-BE49-F238E27FC236}">
                <a16:creationId xmlns:a16="http://schemas.microsoft.com/office/drawing/2014/main" id="{ABB1CA8F-CE3D-3DEB-E863-A964338577F1}"/>
              </a:ext>
            </a:extLst>
          </p:cNvPr>
          <p:cNvPicPr>
            <a:picLocks noChangeAspect="1"/>
          </p:cNvPicPr>
          <p:nvPr/>
        </p:nvPicPr>
        <p:blipFill>
          <a:blip r:embed="rId3"/>
          <a:stretch>
            <a:fillRect/>
          </a:stretch>
        </p:blipFill>
        <p:spPr>
          <a:xfrm>
            <a:off x="836309" y="3504490"/>
            <a:ext cx="2128416" cy="1266441"/>
          </a:xfrm>
          <a:prstGeom prst="rect">
            <a:avLst/>
          </a:prstGeom>
        </p:spPr>
      </p:pic>
      <p:pic>
        <p:nvPicPr>
          <p:cNvPr id="23" name="Picture 22">
            <a:extLst>
              <a:ext uri="{FF2B5EF4-FFF2-40B4-BE49-F238E27FC236}">
                <a16:creationId xmlns:a16="http://schemas.microsoft.com/office/drawing/2014/main" id="{76BBB6E2-9BFC-56DD-7CBD-7E76066620E9}"/>
              </a:ext>
            </a:extLst>
          </p:cNvPr>
          <p:cNvPicPr>
            <a:picLocks noChangeAspect="1"/>
          </p:cNvPicPr>
          <p:nvPr/>
        </p:nvPicPr>
        <p:blipFill>
          <a:blip r:embed="rId4"/>
          <a:stretch>
            <a:fillRect/>
          </a:stretch>
        </p:blipFill>
        <p:spPr>
          <a:xfrm>
            <a:off x="810070" y="4976912"/>
            <a:ext cx="2722851" cy="1653833"/>
          </a:xfrm>
          <a:prstGeom prst="rect">
            <a:avLst/>
          </a:prstGeom>
        </p:spPr>
      </p:pic>
    </p:spTree>
    <p:extLst>
      <p:ext uri="{BB962C8B-B14F-4D97-AF65-F5344CB8AC3E}">
        <p14:creationId xmlns:p14="http://schemas.microsoft.com/office/powerpoint/2010/main" val="2189473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0A3428-273C-48AA-95DB-BD846E450AC7}"/>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A4D4A951-08AB-3B16-D833-BE1A9BBDD57F}"/>
              </a:ext>
            </a:extLst>
          </p:cNvPr>
          <p:cNvSpPr txBox="1"/>
          <p:nvPr/>
        </p:nvSpPr>
        <p:spPr>
          <a:xfrm>
            <a:off x="4837518" y="222732"/>
            <a:ext cx="2243766" cy="584775"/>
          </a:xfrm>
          <a:prstGeom prst="rect">
            <a:avLst/>
          </a:prstGeom>
          <a:noFill/>
        </p:spPr>
        <p:txBody>
          <a:bodyPr wrap="square" rtlCol="0">
            <a:spAutoFit/>
          </a:bodyPr>
          <a:lstStyle/>
          <a:p>
            <a:r>
              <a:rPr lang="en-US" sz="3200" b="1" u="sng"/>
              <a:t>Batteries</a:t>
            </a:r>
          </a:p>
        </p:txBody>
      </p:sp>
      <p:pic>
        <p:nvPicPr>
          <p:cNvPr id="15" name="Picture 14">
            <a:extLst>
              <a:ext uri="{FF2B5EF4-FFF2-40B4-BE49-F238E27FC236}">
                <a16:creationId xmlns:a16="http://schemas.microsoft.com/office/drawing/2014/main" id="{EAD7D55D-7642-FE6B-9DFD-B062A6C4F34F}"/>
              </a:ext>
            </a:extLst>
          </p:cNvPr>
          <p:cNvPicPr>
            <a:picLocks noChangeAspect="1"/>
          </p:cNvPicPr>
          <p:nvPr/>
        </p:nvPicPr>
        <p:blipFill>
          <a:blip r:embed="rId2"/>
          <a:stretch>
            <a:fillRect/>
          </a:stretch>
        </p:blipFill>
        <p:spPr>
          <a:xfrm>
            <a:off x="3383796" y="1224552"/>
            <a:ext cx="5191850" cy="5201376"/>
          </a:xfrm>
          <a:prstGeom prst="rect">
            <a:avLst/>
          </a:prstGeom>
        </p:spPr>
      </p:pic>
      <p:sp>
        <p:nvSpPr>
          <p:cNvPr id="2" name="Rectangle 1">
            <a:extLst>
              <a:ext uri="{FF2B5EF4-FFF2-40B4-BE49-F238E27FC236}">
                <a16:creationId xmlns:a16="http://schemas.microsoft.com/office/drawing/2014/main" id="{AA5AA165-7424-B210-16C2-DFFCF520618B}"/>
              </a:ext>
            </a:extLst>
          </p:cNvPr>
          <p:cNvSpPr/>
          <p:nvPr/>
        </p:nvSpPr>
        <p:spPr>
          <a:xfrm>
            <a:off x="4144650" y="3185161"/>
            <a:ext cx="955670" cy="441976"/>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3" name="Rectangle 2">
            <a:extLst>
              <a:ext uri="{FF2B5EF4-FFF2-40B4-BE49-F238E27FC236}">
                <a16:creationId xmlns:a16="http://schemas.microsoft.com/office/drawing/2014/main" id="{EDC414AC-AF20-4C55-07EC-E829DD297ACB}"/>
              </a:ext>
            </a:extLst>
          </p:cNvPr>
          <p:cNvSpPr/>
          <p:nvPr/>
        </p:nvSpPr>
        <p:spPr>
          <a:xfrm>
            <a:off x="6476011" y="3225783"/>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6D17C760-CB39-7ECE-4D19-9426A8322B8E}"/>
                  </a:ext>
                </a:extLst>
              </p14:cNvPr>
              <p14:cNvContentPartPr/>
              <p14:nvPr/>
            </p14:nvContentPartPr>
            <p14:xfrm>
              <a:off x="8310800" y="5972320"/>
              <a:ext cx="1016640" cy="225360"/>
            </p14:xfrm>
          </p:contentPart>
        </mc:Choice>
        <mc:Fallback xmlns="">
          <p:pic>
            <p:nvPicPr>
              <p:cNvPr id="4" name="Ink 3">
                <a:extLst>
                  <a:ext uri="{FF2B5EF4-FFF2-40B4-BE49-F238E27FC236}">
                    <a16:creationId xmlns:a16="http://schemas.microsoft.com/office/drawing/2014/main" id="{6D17C760-CB39-7ECE-4D19-9426A8322B8E}"/>
                  </a:ext>
                </a:extLst>
              </p:cNvPr>
              <p:cNvPicPr/>
              <p:nvPr/>
            </p:nvPicPr>
            <p:blipFill>
              <a:blip r:embed="rId4"/>
              <a:stretch>
                <a:fillRect/>
              </a:stretch>
            </p:blipFill>
            <p:spPr>
              <a:xfrm>
                <a:off x="8302160" y="5963680"/>
                <a:ext cx="1034280" cy="243000"/>
              </a:xfrm>
              <a:prstGeom prst="rect">
                <a:avLst/>
              </a:prstGeom>
            </p:spPr>
          </p:pic>
        </mc:Fallback>
      </mc:AlternateContent>
      <p:sp>
        <p:nvSpPr>
          <p:cNvPr id="5" name="TextBox 4">
            <a:extLst>
              <a:ext uri="{FF2B5EF4-FFF2-40B4-BE49-F238E27FC236}">
                <a16:creationId xmlns:a16="http://schemas.microsoft.com/office/drawing/2014/main" id="{873EDAA3-B1AD-1ADE-E0CD-6C5DB0669B35}"/>
              </a:ext>
            </a:extLst>
          </p:cNvPr>
          <p:cNvSpPr txBox="1"/>
          <p:nvPr/>
        </p:nvSpPr>
        <p:spPr>
          <a:xfrm>
            <a:off x="9469120" y="5626800"/>
            <a:ext cx="2011680" cy="584775"/>
          </a:xfrm>
          <a:prstGeom prst="rect">
            <a:avLst/>
          </a:prstGeom>
          <a:noFill/>
        </p:spPr>
        <p:txBody>
          <a:bodyPr wrap="square" rtlCol="0">
            <a:spAutoFit/>
          </a:bodyPr>
          <a:lstStyle/>
          <a:p>
            <a:r>
              <a:rPr lang="en-US" sz="1600"/>
              <a:t>via sulfate ion crossing membrane </a:t>
            </a:r>
          </a:p>
        </p:txBody>
      </p:sp>
    </p:spTree>
    <p:extLst>
      <p:ext uri="{BB962C8B-B14F-4D97-AF65-F5344CB8AC3E}">
        <p14:creationId xmlns:p14="http://schemas.microsoft.com/office/powerpoint/2010/main" val="3844756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BD1EA0-ACAD-ADCD-4C25-904BBBE8AAB4}"/>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560D6761-6565-6787-0C0C-A9B9FFD46A45}"/>
              </a:ext>
            </a:extLst>
          </p:cNvPr>
          <p:cNvSpPr txBox="1"/>
          <p:nvPr/>
        </p:nvSpPr>
        <p:spPr>
          <a:xfrm>
            <a:off x="4837518" y="222732"/>
            <a:ext cx="2243766" cy="584775"/>
          </a:xfrm>
          <a:prstGeom prst="rect">
            <a:avLst/>
          </a:prstGeom>
          <a:noFill/>
        </p:spPr>
        <p:txBody>
          <a:bodyPr wrap="square" rtlCol="0">
            <a:spAutoFit/>
          </a:bodyPr>
          <a:lstStyle/>
          <a:p>
            <a:r>
              <a:rPr lang="en-US" sz="3200" b="1" u="sng"/>
              <a:t>Capacitors</a:t>
            </a:r>
          </a:p>
        </p:txBody>
      </p:sp>
      <p:graphicFrame>
        <p:nvGraphicFramePr>
          <p:cNvPr id="5" name="Object 4">
            <a:extLst>
              <a:ext uri="{FF2B5EF4-FFF2-40B4-BE49-F238E27FC236}">
                <a16:creationId xmlns:a16="http://schemas.microsoft.com/office/drawing/2014/main" id="{FF0A847E-362C-1FAD-5EFE-712408BFFBF9}"/>
              </a:ext>
            </a:extLst>
          </p:cNvPr>
          <p:cNvGraphicFramePr>
            <a:graphicFrameLocks noChangeAspect="1"/>
          </p:cNvGraphicFramePr>
          <p:nvPr/>
        </p:nvGraphicFramePr>
        <p:xfrm>
          <a:off x="395603" y="1015742"/>
          <a:ext cx="4356100" cy="2560637"/>
        </p:xfrm>
        <a:graphic>
          <a:graphicData uri="http://schemas.openxmlformats.org/presentationml/2006/ole">
            <mc:AlternateContent xmlns:mc="http://schemas.openxmlformats.org/markup-compatibility/2006">
              <mc:Choice xmlns:v="urn:schemas-microsoft-com:vml" Requires="v">
                <p:oleObj name="Bitmap Image" r:id="rId2" imgW="3764160" imgH="2293560" progId="Paint.Picture">
                  <p:embed/>
                </p:oleObj>
              </mc:Choice>
              <mc:Fallback>
                <p:oleObj name="Bitmap Image" r:id="rId2" imgW="3764160" imgH="2293560" progId="Paint.Picture">
                  <p:embed/>
                  <p:pic>
                    <p:nvPicPr>
                      <p:cNvPr id="5" name="Object 4">
                        <a:extLst>
                          <a:ext uri="{FF2B5EF4-FFF2-40B4-BE49-F238E27FC236}">
                            <a16:creationId xmlns:a16="http://schemas.microsoft.com/office/drawing/2014/main" id="{243BD2D3-6CC4-C45C-90C3-D91AAD50A2A8}"/>
                          </a:ext>
                        </a:extLst>
                      </p:cNvPr>
                      <p:cNvPicPr>
                        <a:picLocks noChangeAspect="1" noChangeArrowheads="1"/>
                      </p:cNvPicPr>
                      <p:nvPr/>
                    </p:nvPicPr>
                    <p:blipFill>
                      <a:blip r:embed="rId3"/>
                      <a:srcRect/>
                      <a:stretch>
                        <a:fillRect/>
                      </a:stretch>
                    </p:blipFill>
                    <p:spPr bwMode="auto">
                      <a:xfrm>
                        <a:off x="395603" y="1015742"/>
                        <a:ext cx="4356100" cy="2560637"/>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4744CE0D-9453-FD91-EF08-56BBDFED1E67}"/>
              </a:ext>
            </a:extLst>
          </p:cNvPr>
          <p:cNvGraphicFramePr>
            <a:graphicFrameLocks noChangeAspect="1"/>
          </p:cNvGraphicFramePr>
          <p:nvPr/>
        </p:nvGraphicFramePr>
        <p:xfrm>
          <a:off x="6813033" y="1801813"/>
          <a:ext cx="1752600" cy="590550"/>
        </p:xfrm>
        <a:graphic>
          <a:graphicData uri="http://schemas.openxmlformats.org/presentationml/2006/ole">
            <mc:AlternateContent xmlns:mc="http://schemas.openxmlformats.org/markup-compatibility/2006">
              <mc:Choice xmlns:v="urn:schemas-microsoft-com:vml" Requires="v">
                <p:oleObj name="Equation" r:id="rId4" imgW="1752748" imgH="589804" progId="Equation.DSMT4">
                  <p:embed/>
                </p:oleObj>
              </mc:Choice>
              <mc:Fallback>
                <p:oleObj name="Equation" r:id="rId4" imgW="1752748" imgH="589804" progId="Equation.DSMT4">
                  <p:embed/>
                  <p:pic>
                    <p:nvPicPr>
                      <p:cNvPr id="6" name="Object 5">
                        <a:extLst>
                          <a:ext uri="{FF2B5EF4-FFF2-40B4-BE49-F238E27FC236}">
                            <a16:creationId xmlns:a16="http://schemas.microsoft.com/office/drawing/2014/main" id="{D2E16816-565A-3A44-6877-5405A7D9C34A}"/>
                          </a:ext>
                        </a:extLst>
                      </p:cNvPr>
                      <p:cNvPicPr/>
                      <p:nvPr/>
                    </p:nvPicPr>
                    <p:blipFill>
                      <a:blip r:embed="rId5"/>
                      <a:stretch>
                        <a:fillRect/>
                      </a:stretch>
                    </p:blipFill>
                    <p:spPr>
                      <a:xfrm>
                        <a:off x="6813033" y="1801813"/>
                        <a:ext cx="1752600" cy="59055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D02D4FC7-572D-540E-D219-A243A8BB83F7}"/>
              </a:ext>
            </a:extLst>
          </p:cNvPr>
          <p:cNvGraphicFramePr>
            <a:graphicFrameLocks noChangeAspect="1"/>
          </p:cNvGraphicFramePr>
          <p:nvPr>
            <p:extLst>
              <p:ext uri="{D42A27DB-BD31-4B8C-83A1-F6EECF244321}">
                <p14:modId xmlns:p14="http://schemas.microsoft.com/office/powerpoint/2010/main" val="1951624617"/>
              </p:ext>
            </p:extLst>
          </p:nvPr>
        </p:nvGraphicFramePr>
        <p:xfrm>
          <a:off x="9593263" y="1801813"/>
          <a:ext cx="1095375" cy="723900"/>
        </p:xfrm>
        <a:graphic>
          <a:graphicData uri="http://schemas.openxmlformats.org/presentationml/2006/ole">
            <mc:AlternateContent xmlns:mc="http://schemas.openxmlformats.org/markup-compatibility/2006">
              <mc:Choice xmlns:v="urn:schemas-microsoft-com:vml" Requires="v">
                <p:oleObj name="Equation" r:id="rId6" imgW="596880" imgH="393480" progId="Equation.DSMT4">
                  <p:embed/>
                </p:oleObj>
              </mc:Choice>
              <mc:Fallback>
                <p:oleObj name="Equation" r:id="rId6" imgW="596880" imgH="393480" progId="Equation.DSMT4">
                  <p:embed/>
                  <p:pic>
                    <p:nvPicPr>
                      <p:cNvPr id="7" name="Object 6">
                        <a:extLst>
                          <a:ext uri="{FF2B5EF4-FFF2-40B4-BE49-F238E27FC236}">
                            <a16:creationId xmlns:a16="http://schemas.microsoft.com/office/drawing/2014/main" id="{8F276F2C-790F-C3EE-E1F8-8FD60D82D314}"/>
                          </a:ext>
                        </a:extLst>
                      </p:cNvPr>
                      <p:cNvPicPr/>
                      <p:nvPr/>
                    </p:nvPicPr>
                    <p:blipFill>
                      <a:blip r:embed="rId7"/>
                      <a:stretch>
                        <a:fillRect/>
                      </a:stretch>
                    </p:blipFill>
                    <p:spPr>
                      <a:xfrm>
                        <a:off x="9593263" y="1801813"/>
                        <a:ext cx="1095375" cy="723900"/>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D8469618-7B62-AAEC-7BF0-BBF18A3FA9AB}"/>
              </a:ext>
            </a:extLst>
          </p:cNvPr>
          <p:cNvGraphicFramePr>
            <a:graphicFrameLocks noChangeAspect="1"/>
          </p:cNvGraphicFramePr>
          <p:nvPr/>
        </p:nvGraphicFramePr>
        <p:xfrm>
          <a:off x="5121275" y="1801813"/>
          <a:ext cx="912813" cy="655637"/>
        </p:xfrm>
        <a:graphic>
          <a:graphicData uri="http://schemas.openxmlformats.org/presentationml/2006/ole">
            <mc:AlternateContent xmlns:mc="http://schemas.openxmlformats.org/markup-compatibility/2006">
              <mc:Choice xmlns:v="urn:schemas-microsoft-com:vml" Requires="v">
                <p:oleObj name="Equation" r:id="rId8" imgW="545760" imgH="393480" progId="Equation.DSMT4">
                  <p:embed/>
                </p:oleObj>
              </mc:Choice>
              <mc:Fallback>
                <p:oleObj name="Equation" r:id="rId8" imgW="545760" imgH="393480" progId="Equation.DSMT4">
                  <p:embed/>
                  <p:pic>
                    <p:nvPicPr>
                      <p:cNvPr id="8" name="Object 7">
                        <a:extLst>
                          <a:ext uri="{FF2B5EF4-FFF2-40B4-BE49-F238E27FC236}">
                            <a16:creationId xmlns:a16="http://schemas.microsoft.com/office/drawing/2014/main" id="{ADE0D347-9754-DA37-6174-C200C307EBD2}"/>
                          </a:ext>
                        </a:extLst>
                      </p:cNvPr>
                      <p:cNvPicPr/>
                      <p:nvPr/>
                    </p:nvPicPr>
                    <p:blipFill>
                      <a:blip r:embed="rId9"/>
                      <a:stretch>
                        <a:fillRect/>
                      </a:stretch>
                    </p:blipFill>
                    <p:spPr>
                      <a:xfrm>
                        <a:off x="5121275" y="1801813"/>
                        <a:ext cx="912813" cy="655637"/>
                      </a:xfrm>
                      <a:prstGeom prst="rect">
                        <a:avLst/>
                      </a:prstGeom>
                      <a:solidFill>
                        <a:srgbClr val="CCFFCC"/>
                      </a:solidFill>
                    </p:spPr>
                  </p:pic>
                </p:oleObj>
              </mc:Fallback>
            </mc:AlternateContent>
          </a:graphicData>
        </a:graphic>
      </p:graphicFrame>
      <p:pic>
        <p:nvPicPr>
          <p:cNvPr id="9" name="Picture 8">
            <a:extLst>
              <a:ext uri="{FF2B5EF4-FFF2-40B4-BE49-F238E27FC236}">
                <a16:creationId xmlns:a16="http://schemas.microsoft.com/office/drawing/2014/main" id="{B383C7FB-D163-F4EB-EC72-9D9986BA4E8E}"/>
              </a:ext>
            </a:extLst>
          </p:cNvPr>
          <p:cNvPicPr>
            <a:picLocks noChangeAspect="1"/>
          </p:cNvPicPr>
          <p:nvPr/>
        </p:nvPicPr>
        <p:blipFill>
          <a:blip r:embed="rId10"/>
          <a:stretch>
            <a:fillRect/>
          </a:stretch>
        </p:blipFill>
        <p:spPr>
          <a:xfrm>
            <a:off x="657352" y="3608388"/>
            <a:ext cx="3168952" cy="2574243"/>
          </a:xfrm>
          <a:prstGeom prst="rect">
            <a:avLst/>
          </a:prstGeom>
        </p:spPr>
      </p:pic>
      <p:graphicFrame>
        <p:nvGraphicFramePr>
          <p:cNvPr id="10" name="Object 9">
            <a:extLst>
              <a:ext uri="{FF2B5EF4-FFF2-40B4-BE49-F238E27FC236}">
                <a16:creationId xmlns:a16="http://schemas.microsoft.com/office/drawing/2014/main" id="{FF5E4CB3-F7EB-1931-07C9-C4AE16C2061D}"/>
              </a:ext>
            </a:extLst>
          </p:cNvPr>
          <p:cNvGraphicFramePr>
            <a:graphicFrameLocks noChangeAspect="1"/>
          </p:cNvGraphicFramePr>
          <p:nvPr/>
        </p:nvGraphicFramePr>
        <p:xfrm>
          <a:off x="890109" y="6324918"/>
          <a:ext cx="3367087" cy="361950"/>
        </p:xfrm>
        <a:graphic>
          <a:graphicData uri="http://schemas.openxmlformats.org/presentationml/2006/ole">
            <mc:AlternateContent xmlns:mc="http://schemas.openxmlformats.org/markup-compatibility/2006">
              <mc:Choice xmlns:v="urn:schemas-microsoft-com:vml" Requires="v">
                <p:oleObj name="Equation" r:id="rId11" imgW="3366601" imgH="361237" progId="Equation.DSMT4">
                  <p:embed/>
                </p:oleObj>
              </mc:Choice>
              <mc:Fallback>
                <p:oleObj name="Equation" r:id="rId11" imgW="3366601" imgH="361237" progId="Equation.DSMT4">
                  <p:embed/>
                  <p:pic>
                    <p:nvPicPr>
                      <p:cNvPr id="10" name="Object 9">
                        <a:extLst>
                          <a:ext uri="{FF2B5EF4-FFF2-40B4-BE49-F238E27FC236}">
                            <a16:creationId xmlns:a16="http://schemas.microsoft.com/office/drawing/2014/main" id="{4EC70BBD-08DD-2943-9344-5C54493CAB29}"/>
                          </a:ext>
                        </a:extLst>
                      </p:cNvPr>
                      <p:cNvPicPr/>
                      <p:nvPr/>
                    </p:nvPicPr>
                    <p:blipFill>
                      <a:blip r:embed="rId12"/>
                      <a:stretch>
                        <a:fillRect/>
                      </a:stretch>
                    </p:blipFill>
                    <p:spPr>
                      <a:xfrm>
                        <a:off x="890109" y="6324918"/>
                        <a:ext cx="3367087" cy="361950"/>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2ABC7C66-14A9-4F55-8C11-7E0E3A8887F7}"/>
              </a:ext>
            </a:extLst>
          </p:cNvPr>
          <p:cNvGraphicFramePr>
            <a:graphicFrameLocks noChangeAspect="1"/>
          </p:cNvGraphicFramePr>
          <p:nvPr>
            <p:extLst>
              <p:ext uri="{D42A27DB-BD31-4B8C-83A1-F6EECF244321}">
                <p14:modId xmlns:p14="http://schemas.microsoft.com/office/powerpoint/2010/main" val="1399504883"/>
              </p:ext>
            </p:extLst>
          </p:nvPr>
        </p:nvGraphicFramePr>
        <p:xfrm>
          <a:off x="4257196" y="3985774"/>
          <a:ext cx="4878801" cy="1677230"/>
        </p:xfrm>
        <a:graphic>
          <a:graphicData uri="http://schemas.openxmlformats.org/presentationml/2006/ole">
            <mc:AlternateContent xmlns:mc="http://schemas.openxmlformats.org/markup-compatibility/2006">
              <mc:Choice xmlns:v="urn:schemas-microsoft-com:vml" Requires="v">
                <p:oleObj name="Bitmap Image" r:id="rId13" imgW="4777920" imgH="1516320" progId="Paint.Picture">
                  <p:embed/>
                </p:oleObj>
              </mc:Choice>
              <mc:Fallback>
                <p:oleObj name="Bitmap Image" r:id="rId13" imgW="4777920" imgH="1516320" progId="Paint.Picture">
                  <p:embed/>
                  <p:pic>
                    <p:nvPicPr>
                      <p:cNvPr id="12" name="Object 11">
                        <a:extLst>
                          <a:ext uri="{FF2B5EF4-FFF2-40B4-BE49-F238E27FC236}">
                            <a16:creationId xmlns:a16="http://schemas.microsoft.com/office/drawing/2014/main" id="{2392EDAF-0900-8420-FE1A-6464A00F4004}"/>
                          </a:ext>
                        </a:extLst>
                      </p:cNvPr>
                      <p:cNvPicPr>
                        <a:picLocks noChangeAspect="1" noChangeArrowheads="1"/>
                      </p:cNvPicPr>
                      <p:nvPr/>
                    </p:nvPicPr>
                    <p:blipFill>
                      <a:blip r:embed="rId14"/>
                      <a:srcRect l="2116" t="2776" r="14427" b="-978"/>
                      <a:stretch>
                        <a:fillRect/>
                      </a:stretch>
                    </p:blipFill>
                    <p:spPr bwMode="auto">
                      <a:xfrm>
                        <a:off x="4257196" y="3985774"/>
                        <a:ext cx="4878801" cy="1677230"/>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04EF1B09-61F9-8AE3-108B-67BD61A90F92}"/>
              </a:ext>
            </a:extLst>
          </p:cNvPr>
          <p:cNvGraphicFramePr>
            <a:graphicFrameLocks noChangeAspect="1"/>
          </p:cNvGraphicFramePr>
          <p:nvPr/>
        </p:nvGraphicFramePr>
        <p:xfrm>
          <a:off x="5396189" y="6289358"/>
          <a:ext cx="2833687" cy="361950"/>
        </p:xfrm>
        <a:graphic>
          <a:graphicData uri="http://schemas.openxmlformats.org/presentationml/2006/ole">
            <mc:AlternateContent xmlns:mc="http://schemas.openxmlformats.org/markup-compatibility/2006">
              <mc:Choice xmlns:v="urn:schemas-microsoft-com:vml" Requires="v">
                <p:oleObj name="Equation" r:id="rId15" imgW="2833328" imgH="361237" progId="Equation.DSMT4">
                  <p:embed/>
                </p:oleObj>
              </mc:Choice>
              <mc:Fallback>
                <p:oleObj name="Equation" r:id="rId15" imgW="2833328" imgH="361237" progId="Equation.DSMT4">
                  <p:embed/>
                  <p:pic>
                    <p:nvPicPr>
                      <p:cNvPr id="13" name="Object 12">
                        <a:extLst>
                          <a:ext uri="{FF2B5EF4-FFF2-40B4-BE49-F238E27FC236}">
                            <a16:creationId xmlns:a16="http://schemas.microsoft.com/office/drawing/2014/main" id="{7C44F616-5701-4AB1-9855-52B55112E4D1}"/>
                          </a:ext>
                        </a:extLst>
                      </p:cNvPr>
                      <p:cNvPicPr/>
                      <p:nvPr/>
                    </p:nvPicPr>
                    <p:blipFill>
                      <a:blip r:embed="rId16"/>
                      <a:stretch>
                        <a:fillRect/>
                      </a:stretch>
                    </p:blipFill>
                    <p:spPr>
                      <a:xfrm>
                        <a:off x="5396189" y="6289358"/>
                        <a:ext cx="2833687" cy="361950"/>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10B06C23-2E7D-E7BF-65B0-469A79FE595F}"/>
              </a:ext>
            </a:extLst>
          </p:cNvPr>
          <p:cNvGraphicFramePr>
            <a:graphicFrameLocks noChangeAspect="1"/>
          </p:cNvGraphicFramePr>
          <p:nvPr>
            <p:extLst>
              <p:ext uri="{D42A27DB-BD31-4B8C-83A1-F6EECF244321}">
                <p14:modId xmlns:p14="http://schemas.microsoft.com/office/powerpoint/2010/main" val="3334098899"/>
              </p:ext>
            </p:extLst>
          </p:nvPr>
        </p:nvGraphicFramePr>
        <p:xfrm>
          <a:off x="9218613" y="5663004"/>
          <a:ext cx="2390775" cy="352425"/>
        </p:xfrm>
        <a:graphic>
          <a:graphicData uri="http://schemas.openxmlformats.org/presentationml/2006/ole">
            <mc:AlternateContent xmlns:mc="http://schemas.openxmlformats.org/markup-compatibility/2006">
              <mc:Choice xmlns:v="urn:schemas-microsoft-com:vml" Requires="v">
                <p:oleObj name="Equation" r:id="rId17" imgW="2391452" imgH="352224" progId="Equation.DSMT4">
                  <p:embed/>
                </p:oleObj>
              </mc:Choice>
              <mc:Fallback>
                <p:oleObj name="Equation" r:id="rId17" imgW="2391452" imgH="352224" progId="Equation.DSMT4">
                  <p:embed/>
                  <p:pic>
                    <p:nvPicPr>
                      <p:cNvPr id="0" name=""/>
                      <p:cNvPicPr/>
                      <p:nvPr/>
                    </p:nvPicPr>
                    <p:blipFill>
                      <a:blip r:embed="rId18"/>
                      <a:stretch>
                        <a:fillRect/>
                      </a:stretch>
                    </p:blipFill>
                    <p:spPr>
                      <a:xfrm>
                        <a:off x="9218613" y="5663004"/>
                        <a:ext cx="2390775" cy="352425"/>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D906E6B9-B71C-EA5C-EEEA-CB1856E3158C}"/>
              </a:ext>
            </a:extLst>
          </p:cNvPr>
          <p:cNvGraphicFramePr>
            <a:graphicFrameLocks noChangeAspect="1"/>
          </p:cNvGraphicFramePr>
          <p:nvPr>
            <p:extLst>
              <p:ext uri="{D42A27DB-BD31-4B8C-83A1-F6EECF244321}">
                <p14:modId xmlns:p14="http://schemas.microsoft.com/office/powerpoint/2010/main" val="336175983"/>
              </p:ext>
            </p:extLst>
          </p:nvPr>
        </p:nvGraphicFramePr>
        <p:xfrm>
          <a:off x="9218613" y="6284278"/>
          <a:ext cx="2373313" cy="352425"/>
        </p:xfrm>
        <a:graphic>
          <a:graphicData uri="http://schemas.openxmlformats.org/presentationml/2006/ole">
            <mc:AlternateContent xmlns:mc="http://schemas.openxmlformats.org/markup-compatibility/2006">
              <mc:Choice xmlns:v="urn:schemas-microsoft-com:vml" Requires="v">
                <p:oleObj name="Equation" r:id="rId19" imgW="2373101" imgH="352224" progId="Equation.DSMT4">
                  <p:embed/>
                </p:oleObj>
              </mc:Choice>
              <mc:Fallback>
                <p:oleObj name="Equation" r:id="rId19" imgW="2373101" imgH="352224" progId="Equation.DSMT4">
                  <p:embed/>
                  <p:pic>
                    <p:nvPicPr>
                      <p:cNvPr id="0" name=""/>
                      <p:cNvPicPr/>
                      <p:nvPr/>
                    </p:nvPicPr>
                    <p:blipFill>
                      <a:blip r:embed="rId20"/>
                      <a:stretch>
                        <a:fillRect/>
                      </a:stretch>
                    </p:blipFill>
                    <p:spPr>
                      <a:xfrm>
                        <a:off x="9218613" y="6284278"/>
                        <a:ext cx="2373313" cy="35242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F2B19FFB-7B05-7A91-D89B-EA0C0CA6D20A}"/>
              </a:ext>
            </a:extLst>
          </p:cNvPr>
          <p:cNvGraphicFramePr>
            <a:graphicFrameLocks noChangeAspect="1"/>
          </p:cNvGraphicFramePr>
          <p:nvPr>
            <p:extLst>
              <p:ext uri="{D42A27DB-BD31-4B8C-83A1-F6EECF244321}">
                <p14:modId xmlns:p14="http://schemas.microsoft.com/office/powerpoint/2010/main" val="1335046344"/>
              </p:ext>
            </p:extLst>
          </p:nvPr>
        </p:nvGraphicFramePr>
        <p:xfrm>
          <a:off x="5121275" y="2991604"/>
          <a:ext cx="1096245" cy="341054"/>
        </p:xfrm>
        <a:graphic>
          <a:graphicData uri="http://schemas.openxmlformats.org/presentationml/2006/ole">
            <mc:AlternateContent xmlns:mc="http://schemas.openxmlformats.org/markup-compatibility/2006">
              <mc:Choice xmlns:v="urn:schemas-microsoft-com:vml" Requires="v">
                <p:oleObj name="Equation" r:id="rId21" imgW="571320" imgH="177480" progId="Equation.DSMT4">
                  <p:embed/>
                </p:oleObj>
              </mc:Choice>
              <mc:Fallback>
                <p:oleObj name="Equation" r:id="rId21" imgW="571320" imgH="177480" progId="Equation.DSMT4">
                  <p:embed/>
                  <p:pic>
                    <p:nvPicPr>
                      <p:cNvPr id="0" name=""/>
                      <p:cNvPicPr/>
                      <p:nvPr/>
                    </p:nvPicPr>
                    <p:blipFill>
                      <a:blip r:embed="rId22"/>
                      <a:stretch>
                        <a:fillRect/>
                      </a:stretch>
                    </p:blipFill>
                    <p:spPr>
                      <a:xfrm>
                        <a:off x="5121275" y="2991604"/>
                        <a:ext cx="1096245" cy="341054"/>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552310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229BB6-9A18-D758-8D93-5F726798502E}"/>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3F83F9E8-7F81-B2A1-02D8-EB515EA908C2}"/>
              </a:ext>
            </a:extLst>
          </p:cNvPr>
          <p:cNvSpPr txBox="1"/>
          <p:nvPr/>
        </p:nvSpPr>
        <p:spPr>
          <a:xfrm>
            <a:off x="5243918" y="273489"/>
            <a:ext cx="1975515" cy="584775"/>
          </a:xfrm>
          <a:prstGeom prst="rect">
            <a:avLst/>
          </a:prstGeom>
          <a:noFill/>
        </p:spPr>
        <p:txBody>
          <a:bodyPr wrap="square" rtlCol="0">
            <a:spAutoFit/>
          </a:bodyPr>
          <a:lstStyle/>
          <a:p>
            <a:r>
              <a:rPr lang="en-US" sz="3200" b="1" u="sng"/>
              <a:t>Resistors</a:t>
            </a:r>
          </a:p>
        </p:txBody>
      </p:sp>
      <p:pic>
        <p:nvPicPr>
          <p:cNvPr id="4" name="Picture 3">
            <a:extLst>
              <a:ext uri="{FF2B5EF4-FFF2-40B4-BE49-F238E27FC236}">
                <a16:creationId xmlns:a16="http://schemas.microsoft.com/office/drawing/2014/main" id="{169BEC0D-1FED-E93C-58F8-B79E5AC0AF30}"/>
              </a:ext>
            </a:extLst>
          </p:cNvPr>
          <p:cNvPicPr>
            <a:picLocks noChangeAspect="1"/>
          </p:cNvPicPr>
          <p:nvPr/>
        </p:nvPicPr>
        <p:blipFill>
          <a:blip r:embed="rId2"/>
          <a:stretch>
            <a:fillRect/>
          </a:stretch>
        </p:blipFill>
        <p:spPr>
          <a:xfrm>
            <a:off x="481658" y="1088712"/>
            <a:ext cx="4401164" cy="4477375"/>
          </a:xfrm>
          <a:prstGeom prst="rect">
            <a:avLst/>
          </a:prstGeom>
        </p:spPr>
      </p:pic>
      <p:graphicFrame>
        <p:nvGraphicFramePr>
          <p:cNvPr id="11" name="Object 10">
            <a:extLst>
              <a:ext uri="{FF2B5EF4-FFF2-40B4-BE49-F238E27FC236}">
                <a16:creationId xmlns:a16="http://schemas.microsoft.com/office/drawing/2014/main" id="{9B37AEA7-CBF7-4053-8ACC-175672DD531F}"/>
              </a:ext>
            </a:extLst>
          </p:cNvPr>
          <p:cNvGraphicFramePr>
            <a:graphicFrameLocks noChangeAspect="1"/>
          </p:cNvGraphicFramePr>
          <p:nvPr>
            <p:extLst>
              <p:ext uri="{D42A27DB-BD31-4B8C-83A1-F6EECF244321}">
                <p14:modId xmlns:p14="http://schemas.microsoft.com/office/powerpoint/2010/main" val="1846779713"/>
              </p:ext>
            </p:extLst>
          </p:nvPr>
        </p:nvGraphicFramePr>
        <p:xfrm>
          <a:off x="5523865" y="1757680"/>
          <a:ext cx="6303963" cy="555625"/>
        </p:xfrm>
        <a:graphic>
          <a:graphicData uri="http://schemas.openxmlformats.org/presentationml/2006/ole">
            <mc:AlternateContent xmlns:mc="http://schemas.openxmlformats.org/markup-compatibility/2006">
              <mc:Choice xmlns:v="urn:schemas-microsoft-com:vml" Requires="v">
                <p:oleObj name="Equation" r:id="rId3" imgW="6303560" imgH="556276" progId="Equation.DSMT4">
                  <p:embed/>
                </p:oleObj>
              </mc:Choice>
              <mc:Fallback>
                <p:oleObj name="Equation" r:id="rId3" imgW="6303560" imgH="556276" progId="Equation.DSMT4">
                  <p:embed/>
                  <p:pic>
                    <p:nvPicPr>
                      <p:cNvPr id="0" name=""/>
                      <p:cNvPicPr/>
                      <p:nvPr/>
                    </p:nvPicPr>
                    <p:blipFill>
                      <a:blip r:embed="rId4"/>
                      <a:stretch>
                        <a:fillRect/>
                      </a:stretch>
                    </p:blipFill>
                    <p:spPr>
                      <a:xfrm>
                        <a:off x="5523865" y="1757680"/>
                        <a:ext cx="6303963" cy="555625"/>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FE4B0B13-17E0-924F-2DA8-53D2D792C9B5}"/>
              </a:ext>
            </a:extLst>
          </p:cNvPr>
          <p:cNvGraphicFramePr>
            <a:graphicFrameLocks noChangeAspect="1"/>
          </p:cNvGraphicFramePr>
          <p:nvPr>
            <p:extLst>
              <p:ext uri="{D42A27DB-BD31-4B8C-83A1-F6EECF244321}">
                <p14:modId xmlns:p14="http://schemas.microsoft.com/office/powerpoint/2010/main" val="298627143"/>
              </p:ext>
            </p:extLst>
          </p:nvPr>
        </p:nvGraphicFramePr>
        <p:xfrm>
          <a:off x="5523865" y="2639378"/>
          <a:ext cx="968692" cy="333626"/>
        </p:xfrm>
        <a:graphic>
          <a:graphicData uri="http://schemas.openxmlformats.org/presentationml/2006/ole">
            <mc:AlternateContent xmlns:mc="http://schemas.openxmlformats.org/markup-compatibility/2006">
              <mc:Choice xmlns:v="urn:schemas-microsoft-com:vml" Requires="v">
                <p:oleObj name="Equation" r:id="rId5" imgW="759248" imgH="236499" progId="Equation.DSMT4">
                  <p:embed/>
                </p:oleObj>
              </mc:Choice>
              <mc:Fallback>
                <p:oleObj name="Equation" r:id="rId5" imgW="759248" imgH="236499" progId="Equation.DSMT4">
                  <p:embed/>
                  <p:pic>
                    <p:nvPicPr>
                      <p:cNvPr id="0" name=""/>
                      <p:cNvPicPr/>
                      <p:nvPr/>
                    </p:nvPicPr>
                    <p:blipFill>
                      <a:blip r:embed="rId6"/>
                      <a:stretch>
                        <a:fillRect/>
                      </a:stretch>
                    </p:blipFill>
                    <p:spPr>
                      <a:xfrm>
                        <a:off x="5523865" y="2639378"/>
                        <a:ext cx="968692" cy="333626"/>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23688D30-97B4-BDE2-1647-5559E79D7DF6}"/>
              </a:ext>
            </a:extLst>
          </p:cNvPr>
          <p:cNvGraphicFramePr>
            <a:graphicFrameLocks noChangeAspect="1"/>
          </p:cNvGraphicFramePr>
          <p:nvPr>
            <p:extLst>
              <p:ext uri="{D42A27DB-BD31-4B8C-83A1-F6EECF244321}">
                <p14:modId xmlns:p14="http://schemas.microsoft.com/office/powerpoint/2010/main" val="224918296"/>
              </p:ext>
            </p:extLst>
          </p:nvPr>
        </p:nvGraphicFramePr>
        <p:xfrm>
          <a:off x="7219432" y="2639378"/>
          <a:ext cx="3143767" cy="1698528"/>
        </p:xfrm>
        <a:graphic>
          <a:graphicData uri="http://schemas.openxmlformats.org/presentationml/2006/ole">
            <mc:AlternateContent xmlns:mc="http://schemas.openxmlformats.org/markup-compatibility/2006">
              <mc:Choice xmlns:v="urn:schemas-microsoft-com:vml" Requires="v">
                <p:oleObj name="Equation" r:id="rId7" imgW="2679480" imgH="1447560" progId="Equation.DSMT4">
                  <p:embed/>
                </p:oleObj>
              </mc:Choice>
              <mc:Fallback>
                <p:oleObj name="Equation" r:id="rId7" imgW="2679480" imgH="1447560" progId="Equation.DSMT4">
                  <p:embed/>
                  <p:pic>
                    <p:nvPicPr>
                      <p:cNvPr id="0" name=""/>
                      <p:cNvPicPr/>
                      <p:nvPr/>
                    </p:nvPicPr>
                    <p:blipFill>
                      <a:blip r:embed="rId8"/>
                      <a:stretch>
                        <a:fillRect/>
                      </a:stretch>
                    </p:blipFill>
                    <p:spPr>
                      <a:xfrm>
                        <a:off x="7219432" y="2639378"/>
                        <a:ext cx="3143767" cy="1698528"/>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36B04126-FD08-45E6-6549-73D918272525}"/>
              </a:ext>
            </a:extLst>
          </p:cNvPr>
          <p:cNvGraphicFramePr>
            <a:graphicFrameLocks noChangeAspect="1"/>
          </p:cNvGraphicFramePr>
          <p:nvPr>
            <p:extLst>
              <p:ext uri="{D42A27DB-BD31-4B8C-83A1-F6EECF244321}">
                <p14:modId xmlns:p14="http://schemas.microsoft.com/office/powerpoint/2010/main" val="3249872824"/>
              </p:ext>
            </p:extLst>
          </p:nvPr>
        </p:nvGraphicFramePr>
        <p:xfrm>
          <a:off x="5530533" y="3470526"/>
          <a:ext cx="808037" cy="582613"/>
        </p:xfrm>
        <a:graphic>
          <a:graphicData uri="http://schemas.openxmlformats.org/presentationml/2006/ole">
            <mc:AlternateContent xmlns:mc="http://schemas.openxmlformats.org/markup-compatibility/2006">
              <mc:Choice xmlns:v="urn:schemas-microsoft-com:vml" Requires="v">
                <p:oleObj name="Equation" r:id="rId9" imgW="807826" imgH="582234" progId="Equation.DSMT4">
                  <p:embed/>
                </p:oleObj>
              </mc:Choice>
              <mc:Fallback>
                <p:oleObj name="Equation" r:id="rId9" imgW="807826" imgH="582234" progId="Equation.DSMT4">
                  <p:embed/>
                  <p:pic>
                    <p:nvPicPr>
                      <p:cNvPr id="0" name=""/>
                      <p:cNvPicPr/>
                      <p:nvPr/>
                    </p:nvPicPr>
                    <p:blipFill>
                      <a:blip r:embed="rId10"/>
                      <a:stretch>
                        <a:fillRect/>
                      </a:stretch>
                    </p:blipFill>
                    <p:spPr>
                      <a:xfrm>
                        <a:off x="5530533" y="3470526"/>
                        <a:ext cx="808037" cy="58261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17" name="Ink 16">
                <a:extLst>
                  <a:ext uri="{FF2B5EF4-FFF2-40B4-BE49-F238E27FC236}">
                    <a16:creationId xmlns:a16="http://schemas.microsoft.com/office/drawing/2014/main" id="{283F397B-BCC1-C280-C51C-4916EF8A8B89}"/>
                  </a:ext>
                </a:extLst>
              </p14:cNvPr>
              <p14:cNvContentPartPr/>
              <p14:nvPr/>
            </p14:nvContentPartPr>
            <p14:xfrm>
              <a:off x="6157760" y="2824480"/>
              <a:ext cx="526680" cy="587520"/>
            </p14:xfrm>
          </p:contentPart>
        </mc:Choice>
        <mc:Fallback xmlns="">
          <p:pic>
            <p:nvPicPr>
              <p:cNvPr id="17" name="Ink 16">
                <a:extLst>
                  <a:ext uri="{FF2B5EF4-FFF2-40B4-BE49-F238E27FC236}">
                    <a16:creationId xmlns:a16="http://schemas.microsoft.com/office/drawing/2014/main" id="{283F397B-BCC1-C280-C51C-4916EF8A8B89}"/>
                  </a:ext>
                </a:extLst>
              </p:cNvPr>
              <p:cNvPicPr/>
              <p:nvPr/>
            </p:nvPicPr>
            <p:blipFill>
              <a:blip r:embed="rId12"/>
              <a:stretch>
                <a:fillRect/>
              </a:stretch>
            </p:blipFill>
            <p:spPr>
              <a:xfrm>
                <a:off x="6148760" y="2815480"/>
                <a:ext cx="544320" cy="6051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8" name="Ink 17">
                <a:extLst>
                  <a:ext uri="{FF2B5EF4-FFF2-40B4-BE49-F238E27FC236}">
                    <a16:creationId xmlns:a16="http://schemas.microsoft.com/office/drawing/2014/main" id="{50219609-4BD7-D7DA-AEF4-BD42424AF16F}"/>
                  </a:ext>
                </a:extLst>
              </p14:cNvPr>
              <p14:cNvContentPartPr/>
              <p14:nvPr/>
            </p14:nvContentPartPr>
            <p14:xfrm>
              <a:off x="6226880" y="3778120"/>
              <a:ext cx="544320" cy="736560"/>
            </p14:xfrm>
          </p:contentPart>
        </mc:Choice>
        <mc:Fallback xmlns="">
          <p:pic>
            <p:nvPicPr>
              <p:cNvPr id="18" name="Ink 17">
                <a:extLst>
                  <a:ext uri="{FF2B5EF4-FFF2-40B4-BE49-F238E27FC236}">
                    <a16:creationId xmlns:a16="http://schemas.microsoft.com/office/drawing/2014/main" id="{50219609-4BD7-D7DA-AEF4-BD42424AF16F}"/>
                  </a:ext>
                </a:extLst>
              </p:cNvPr>
              <p:cNvPicPr/>
              <p:nvPr/>
            </p:nvPicPr>
            <p:blipFill>
              <a:blip r:embed="rId14"/>
              <a:stretch>
                <a:fillRect/>
              </a:stretch>
            </p:blipFill>
            <p:spPr>
              <a:xfrm>
                <a:off x="6217880" y="3769120"/>
                <a:ext cx="561960" cy="754200"/>
              </a:xfrm>
              <a:prstGeom prst="rect">
                <a:avLst/>
              </a:prstGeom>
            </p:spPr>
          </p:pic>
        </mc:Fallback>
      </mc:AlternateContent>
      <p:graphicFrame>
        <p:nvGraphicFramePr>
          <p:cNvPr id="19" name="Object 18">
            <a:extLst>
              <a:ext uri="{FF2B5EF4-FFF2-40B4-BE49-F238E27FC236}">
                <a16:creationId xmlns:a16="http://schemas.microsoft.com/office/drawing/2014/main" id="{9192BBE1-82BF-6CF0-A2A1-84E9408BB8E3}"/>
              </a:ext>
            </a:extLst>
          </p:cNvPr>
          <p:cNvGraphicFramePr>
            <a:graphicFrameLocks noChangeAspect="1"/>
          </p:cNvGraphicFramePr>
          <p:nvPr>
            <p:extLst>
              <p:ext uri="{D42A27DB-BD31-4B8C-83A1-F6EECF244321}">
                <p14:modId xmlns:p14="http://schemas.microsoft.com/office/powerpoint/2010/main" val="349046557"/>
              </p:ext>
            </p:extLst>
          </p:nvPr>
        </p:nvGraphicFramePr>
        <p:xfrm>
          <a:off x="5523865" y="4822274"/>
          <a:ext cx="2300287" cy="544513"/>
        </p:xfrm>
        <a:graphic>
          <a:graphicData uri="http://schemas.openxmlformats.org/presentationml/2006/ole">
            <mc:AlternateContent xmlns:mc="http://schemas.openxmlformats.org/markup-compatibility/2006">
              <mc:Choice xmlns:v="urn:schemas-microsoft-com:vml" Requires="v">
                <p:oleObj name="Equation" r:id="rId15" imgW="2299695" imgH="544379" progId="Equation.DSMT4">
                  <p:embed/>
                </p:oleObj>
              </mc:Choice>
              <mc:Fallback>
                <p:oleObj name="Equation" r:id="rId15" imgW="2299695" imgH="544379" progId="Equation.DSMT4">
                  <p:embed/>
                  <p:pic>
                    <p:nvPicPr>
                      <p:cNvPr id="0" name=""/>
                      <p:cNvPicPr/>
                      <p:nvPr/>
                    </p:nvPicPr>
                    <p:blipFill>
                      <a:blip r:embed="rId16"/>
                      <a:stretch>
                        <a:fillRect/>
                      </a:stretch>
                    </p:blipFill>
                    <p:spPr>
                      <a:xfrm>
                        <a:off x="5523865" y="4822274"/>
                        <a:ext cx="2300287" cy="544513"/>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A51D4F52-0098-CB79-757B-044932C0D0B2}"/>
              </a:ext>
            </a:extLst>
          </p:cNvPr>
          <p:cNvGraphicFramePr>
            <a:graphicFrameLocks noChangeAspect="1"/>
          </p:cNvGraphicFramePr>
          <p:nvPr>
            <p:extLst>
              <p:ext uri="{D42A27DB-BD31-4B8C-83A1-F6EECF244321}">
                <p14:modId xmlns:p14="http://schemas.microsoft.com/office/powerpoint/2010/main" val="1782809994"/>
              </p:ext>
            </p:extLst>
          </p:nvPr>
        </p:nvGraphicFramePr>
        <p:xfrm>
          <a:off x="8372215" y="4822274"/>
          <a:ext cx="838200" cy="300037"/>
        </p:xfrm>
        <a:graphic>
          <a:graphicData uri="http://schemas.openxmlformats.org/presentationml/2006/ole">
            <mc:AlternateContent xmlns:mc="http://schemas.openxmlformats.org/markup-compatibility/2006">
              <mc:Choice xmlns:v="urn:schemas-microsoft-com:vml" Requires="v">
                <p:oleObj name="Equation" r:id="rId17" imgW="838412" imgH="300310" progId="Equation.DSMT4">
                  <p:embed/>
                </p:oleObj>
              </mc:Choice>
              <mc:Fallback>
                <p:oleObj name="Equation" r:id="rId17" imgW="838412" imgH="300310" progId="Equation.DSMT4">
                  <p:embed/>
                  <p:pic>
                    <p:nvPicPr>
                      <p:cNvPr id="0" name=""/>
                      <p:cNvPicPr/>
                      <p:nvPr/>
                    </p:nvPicPr>
                    <p:blipFill>
                      <a:blip r:embed="rId18"/>
                      <a:stretch>
                        <a:fillRect/>
                      </a:stretch>
                    </p:blipFill>
                    <p:spPr>
                      <a:xfrm>
                        <a:off x="8372215" y="4822274"/>
                        <a:ext cx="838200" cy="300037"/>
                      </a:xfrm>
                      <a:prstGeom prst="rect">
                        <a:avLst/>
                      </a:prstGeom>
                    </p:spPr>
                  </p:pic>
                </p:oleObj>
              </mc:Fallback>
            </mc:AlternateContent>
          </a:graphicData>
        </a:graphic>
      </p:graphicFrame>
    </p:spTree>
    <p:extLst>
      <p:ext uri="{BB962C8B-B14F-4D97-AF65-F5344CB8AC3E}">
        <p14:creationId xmlns:p14="http://schemas.microsoft.com/office/powerpoint/2010/main" val="2646222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19FFC5-484C-9D43-6B78-B15A0D6AF1FC}"/>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5FA6BDC5-C7C6-0EBE-91EB-891259998236}"/>
              </a:ext>
            </a:extLst>
          </p:cNvPr>
          <p:cNvSpPr txBox="1"/>
          <p:nvPr/>
        </p:nvSpPr>
        <p:spPr>
          <a:xfrm>
            <a:off x="5243918" y="273489"/>
            <a:ext cx="1975515" cy="584775"/>
          </a:xfrm>
          <a:prstGeom prst="rect">
            <a:avLst/>
          </a:prstGeom>
          <a:noFill/>
        </p:spPr>
        <p:txBody>
          <a:bodyPr wrap="square" rtlCol="0">
            <a:spAutoFit/>
          </a:bodyPr>
          <a:lstStyle/>
          <a:p>
            <a:r>
              <a:rPr lang="en-US" sz="3200" b="1" u="sng"/>
              <a:t>Resistors</a:t>
            </a:r>
          </a:p>
        </p:txBody>
      </p:sp>
      <p:graphicFrame>
        <p:nvGraphicFramePr>
          <p:cNvPr id="22" name="Object 21">
            <a:extLst>
              <a:ext uri="{FF2B5EF4-FFF2-40B4-BE49-F238E27FC236}">
                <a16:creationId xmlns:a16="http://schemas.microsoft.com/office/drawing/2014/main" id="{A962C4D8-60A0-6068-ED6B-539AE41A3952}"/>
              </a:ext>
            </a:extLst>
          </p:cNvPr>
          <p:cNvGraphicFramePr>
            <a:graphicFrameLocks noChangeAspect="1"/>
          </p:cNvGraphicFramePr>
          <p:nvPr>
            <p:extLst>
              <p:ext uri="{D42A27DB-BD31-4B8C-83A1-F6EECF244321}">
                <p14:modId xmlns:p14="http://schemas.microsoft.com/office/powerpoint/2010/main" val="21119782"/>
              </p:ext>
            </p:extLst>
          </p:nvPr>
        </p:nvGraphicFramePr>
        <p:xfrm>
          <a:off x="1049049" y="1135948"/>
          <a:ext cx="2905838" cy="2271016"/>
        </p:xfrm>
        <a:graphic>
          <a:graphicData uri="http://schemas.openxmlformats.org/presentationml/2006/ole">
            <mc:AlternateContent xmlns:mc="http://schemas.openxmlformats.org/markup-compatibility/2006">
              <mc:Choice xmlns:v="urn:schemas-microsoft-com:vml" Requires="v">
                <p:oleObj name="Bitmap Image" r:id="rId2" imgW="3185280" imgH="2095560" progId="Paint.Picture">
                  <p:embed/>
                </p:oleObj>
              </mc:Choice>
              <mc:Fallback>
                <p:oleObj name="Bitmap Image" r:id="rId2" imgW="3185280" imgH="2095560" progId="Paint.Picture">
                  <p:embed/>
                  <p:pic>
                    <p:nvPicPr>
                      <p:cNvPr id="22" name="Object 21">
                        <a:extLst>
                          <a:ext uri="{FF2B5EF4-FFF2-40B4-BE49-F238E27FC236}">
                            <a16:creationId xmlns:a16="http://schemas.microsoft.com/office/drawing/2014/main" id="{A78CB904-2C6F-33D6-6A1B-80C4D0BECCE4}"/>
                          </a:ext>
                        </a:extLst>
                      </p:cNvPr>
                      <p:cNvPicPr>
                        <a:picLocks noChangeAspect="1" noChangeArrowheads="1"/>
                      </p:cNvPicPr>
                      <p:nvPr/>
                    </p:nvPicPr>
                    <p:blipFill>
                      <a:blip r:embed="rId3"/>
                      <a:srcRect l="2116" t="2776" r="14427" b="-978"/>
                      <a:stretch>
                        <a:fillRect/>
                      </a:stretch>
                    </p:blipFill>
                    <p:spPr bwMode="auto">
                      <a:xfrm>
                        <a:off x="1049049" y="1135948"/>
                        <a:ext cx="2905838" cy="2271016"/>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4811CEB1-4312-6A6F-14F9-6C8E028A996C}"/>
              </a:ext>
            </a:extLst>
          </p:cNvPr>
          <p:cNvGraphicFramePr>
            <a:graphicFrameLocks noChangeAspect="1"/>
          </p:cNvGraphicFramePr>
          <p:nvPr>
            <p:extLst>
              <p:ext uri="{D42A27DB-BD31-4B8C-83A1-F6EECF244321}">
                <p14:modId xmlns:p14="http://schemas.microsoft.com/office/powerpoint/2010/main" val="3976825310"/>
              </p:ext>
            </p:extLst>
          </p:nvPr>
        </p:nvGraphicFramePr>
        <p:xfrm>
          <a:off x="4366736" y="2100006"/>
          <a:ext cx="2605087" cy="342900"/>
        </p:xfrm>
        <a:graphic>
          <a:graphicData uri="http://schemas.openxmlformats.org/presentationml/2006/ole">
            <mc:AlternateContent xmlns:mc="http://schemas.openxmlformats.org/markup-compatibility/2006">
              <mc:Choice xmlns:v="urn:schemas-microsoft-com:vml" Requires="v">
                <p:oleObj name="Equation" r:id="rId4" imgW="2604474" imgH="343211" progId="Equation.DSMT4">
                  <p:embed/>
                </p:oleObj>
              </mc:Choice>
              <mc:Fallback>
                <p:oleObj name="Equation" r:id="rId4" imgW="2604474" imgH="343211" progId="Equation.DSMT4">
                  <p:embed/>
                  <p:pic>
                    <p:nvPicPr>
                      <p:cNvPr id="2" name="Object 1">
                        <a:extLst>
                          <a:ext uri="{FF2B5EF4-FFF2-40B4-BE49-F238E27FC236}">
                            <a16:creationId xmlns:a16="http://schemas.microsoft.com/office/drawing/2014/main" id="{BDC1C1EB-887C-BB96-B201-168295756172}"/>
                          </a:ext>
                        </a:extLst>
                      </p:cNvPr>
                      <p:cNvPicPr/>
                      <p:nvPr/>
                    </p:nvPicPr>
                    <p:blipFill>
                      <a:blip r:embed="rId5"/>
                      <a:stretch>
                        <a:fillRect/>
                      </a:stretch>
                    </p:blipFill>
                    <p:spPr>
                      <a:xfrm>
                        <a:off x="4366736" y="2100006"/>
                        <a:ext cx="2605087" cy="342900"/>
                      </a:xfrm>
                      <a:prstGeom prst="rect">
                        <a:avLst/>
                      </a:prstGeom>
                    </p:spPr>
                  </p:pic>
                </p:oleObj>
              </mc:Fallback>
            </mc:AlternateContent>
          </a:graphicData>
        </a:graphic>
      </p:graphicFrame>
      <p:pic>
        <p:nvPicPr>
          <p:cNvPr id="3" name="Picture 2">
            <a:extLst>
              <a:ext uri="{FF2B5EF4-FFF2-40B4-BE49-F238E27FC236}">
                <a16:creationId xmlns:a16="http://schemas.microsoft.com/office/drawing/2014/main" id="{0E2AADBE-3A28-AE5D-CE27-109F576DC93D}"/>
              </a:ext>
            </a:extLst>
          </p:cNvPr>
          <p:cNvPicPr>
            <a:picLocks noChangeAspect="1"/>
          </p:cNvPicPr>
          <p:nvPr/>
        </p:nvPicPr>
        <p:blipFill>
          <a:blip r:embed="rId6"/>
          <a:stretch>
            <a:fillRect/>
          </a:stretch>
        </p:blipFill>
        <p:spPr>
          <a:xfrm>
            <a:off x="543697" y="3585589"/>
            <a:ext cx="3957183" cy="1754984"/>
          </a:xfrm>
          <a:prstGeom prst="rect">
            <a:avLst/>
          </a:prstGeom>
        </p:spPr>
      </p:pic>
      <p:graphicFrame>
        <p:nvGraphicFramePr>
          <p:cNvPr id="5" name="Object 4">
            <a:extLst>
              <a:ext uri="{FF2B5EF4-FFF2-40B4-BE49-F238E27FC236}">
                <a16:creationId xmlns:a16="http://schemas.microsoft.com/office/drawing/2014/main" id="{97782228-BEC1-B800-8C8C-307A2994E2B1}"/>
              </a:ext>
            </a:extLst>
          </p:cNvPr>
          <p:cNvGraphicFramePr>
            <a:graphicFrameLocks noChangeAspect="1"/>
          </p:cNvGraphicFramePr>
          <p:nvPr>
            <p:extLst>
              <p:ext uri="{D42A27DB-BD31-4B8C-83A1-F6EECF244321}">
                <p14:modId xmlns:p14="http://schemas.microsoft.com/office/powerpoint/2010/main" val="2891529936"/>
              </p:ext>
            </p:extLst>
          </p:nvPr>
        </p:nvGraphicFramePr>
        <p:xfrm>
          <a:off x="4869298" y="4142045"/>
          <a:ext cx="3460750" cy="381000"/>
        </p:xfrm>
        <a:graphic>
          <a:graphicData uri="http://schemas.openxmlformats.org/presentationml/2006/ole">
            <mc:AlternateContent xmlns:mc="http://schemas.openxmlformats.org/markup-compatibility/2006">
              <mc:Choice xmlns:v="urn:schemas-microsoft-com:vml" Requires="v">
                <p:oleObj name="Equation" r:id="rId7" imgW="3461237" imgH="381066" progId="Equation.DSMT4">
                  <p:embed/>
                </p:oleObj>
              </mc:Choice>
              <mc:Fallback>
                <p:oleObj name="Equation" r:id="rId7" imgW="3461237" imgH="381066" progId="Equation.DSMT4">
                  <p:embed/>
                  <p:pic>
                    <p:nvPicPr>
                      <p:cNvPr id="5" name="Object 4">
                        <a:extLst>
                          <a:ext uri="{FF2B5EF4-FFF2-40B4-BE49-F238E27FC236}">
                            <a16:creationId xmlns:a16="http://schemas.microsoft.com/office/drawing/2014/main" id="{ED79975E-67A8-6DF7-E208-35DF76B25C2E}"/>
                          </a:ext>
                        </a:extLst>
                      </p:cNvPr>
                      <p:cNvPicPr/>
                      <p:nvPr/>
                    </p:nvPicPr>
                    <p:blipFill>
                      <a:blip r:embed="rId8"/>
                      <a:stretch>
                        <a:fillRect/>
                      </a:stretch>
                    </p:blipFill>
                    <p:spPr>
                      <a:xfrm>
                        <a:off x="4869298" y="4142045"/>
                        <a:ext cx="3460750" cy="381000"/>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D3F1E458-2CFB-EA49-859E-6DAF7E76C484}"/>
              </a:ext>
            </a:extLst>
          </p:cNvPr>
          <p:cNvGraphicFramePr>
            <a:graphicFrameLocks noChangeAspect="1"/>
          </p:cNvGraphicFramePr>
          <p:nvPr>
            <p:extLst>
              <p:ext uri="{D42A27DB-BD31-4B8C-83A1-F6EECF244321}">
                <p14:modId xmlns:p14="http://schemas.microsoft.com/office/powerpoint/2010/main" val="1389561924"/>
              </p:ext>
            </p:extLst>
          </p:nvPr>
        </p:nvGraphicFramePr>
        <p:xfrm>
          <a:off x="877253" y="5722052"/>
          <a:ext cx="2390775" cy="352425"/>
        </p:xfrm>
        <a:graphic>
          <a:graphicData uri="http://schemas.openxmlformats.org/presentationml/2006/ole">
            <mc:AlternateContent xmlns:mc="http://schemas.openxmlformats.org/markup-compatibility/2006">
              <mc:Choice xmlns:v="urn:schemas-microsoft-com:vml" Requires="v">
                <p:oleObj name="Equation" r:id="rId9" imgW="2391452" imgH="352224" progId="Equation.DSMT4">
                  <p:embed/>
                </p:oleObj>
              </mc:Choice>
              <mc:Fallback>
                <p:oleObj name="Equation" r:id="rId9" imgW="2391452" imgH="352224" progId="Equation.DSMT4">
                  <p:embed/>
                  <p:pic>
                    <p:nvPicPr>
                      <p:cNvPr id="0" name=""/>
                      <p:cNvPicPr/>
                      <p:nvPr/>
                    </p:nvPicPr>
                    <p:blipFill>
                      <a:blip r:embed="rId10"/>
                      <a:stretch>
                        <a:fillRect/>
                      </a:stretch>
                    </p:blipFill>
                    <p:spPr>
                      <a:xfrm>
                        <a:off x="877253" y="5722052"/>
                        <a:ext cx="2390775" cy="352425"/>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75511705-6263-340F-8B3F-9D51BFCE3CF9}"/>
              </a:ext>
            </a:extLst>
          </p:cNvPr>
          <p:cNvGraphicFramePr>
            <a:graphicFrameLocks noChangeAspect="1"/>
          </p:cNvGraphicFramePr>
          <p:nvPr>
            <p:extLst>
              <p:ext uri="{D42A27DB-BD31-4B8C-83A1-F6EECF244321}">
                <p14:modId xmlns:p14="http://schemas.microsoft.com/office/powerpoint/2010/main" val="1885572636"/>
              </p:ext>
            </p:extLst>
          </p:nvPr>
        </p:nvGraphicFramePr>
        <p:xfrm>
          <a:off x="877253" y="6279743"/>
          <a:ext cx="2373313" cy="352425"/>
        </p:xfrm>
        <a:graphic>
          <a:graphicData uri="http://schemas.openxmlformats.org/presentationml/2006/ole">
            <mc:AlternateContent xmlns:mc="http://schemas.openxmlformats.org/markup-compatibility/2006">
              <mc:Choice xmlns:v="urn:schemas-microsoft-com:vml" Requires="v">
                <p:oleObj name="Equation" r:id="rId11" imgW="2373101" imgH="352224" progId="Equation.DSMT4">
                  <p:embed/>
                </p:oleObj>
              </mc:Choice>
              <mc:Fallback>
                <p:oleObj name="Equation" r:id="rId11" imgW="2373101" imgH="352224" progId="Equation.DSMT4">
                  <p:embed/>
                  <p:pic>
                    <p:nvPicPr>
                      <p:cNvPr id="0" name=""/>
                      <p:cNvPicPr/>
                      <p:nvPr/>
                    </p:nvPicPr>
                    <p:blipFill>
                      <a:blip r:embed="rId12"/>
                      <a:stretch>
                        <a:fillRect/>
                      </a:stretch>
                    </p:blipFill>
                    <p:spPr>
                      <a:xfrm>
                        <a:off x="877253" y="6279743"/>
                        <a:ext cx="2373313" cy="352425"/>
                      </a:xfrm>
                      <a:prstGeom prst="rect">
                        <a:avLst/>
                      </a:prstGeom>
                    </p:spPr>
                  </p:pic>
                </p:oleObj>
              </mc:Fallback>
            </mc:AlternateContent>
          </a:graphicData>
        </a:graphic>
      </p:graphicFrame>
    </p:spTree>
    <p:extLst>
      <p:ext uri="{BB962C8B-B14F-4D97-AF65-F5344CB8AC3E}">
        <p14:creationId xmlns:p14="http://schemas.microsoft.com/office/powerpoint/2010/main" val="2012228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C4B1C9-C33F-259D-42A9-DAAAE48D95FC}"/>
            </a:ext>
          </a:extLst>
        </p:cNvPr>
        <p:cNvGrpSpPr/>
        <p:nvPr/>
      </p:nvGrpSpPr>
      <p:grpSpPr>
        <a:xfrm>
          <a:off x="0" y="0"/>
          <a:ext cx="0" cy="0"/>
          <a:chOff x="0" y="0"/>
          <a:chExt cx="0" cy="0"/>
        </a:xfrm>
      </p:grpSpPr>
      <p:sp>
        <p:nvSpPr>
          <p:cNvPr id="24" name="TextBox 23">
            <a:extLst>
              <a:ext uri="{FF2B5EF4-FFF2-40B4-BE49-F238E27FC236}">
                <a16:creationId xmlns:a16="http://schemas.microsoft.com/office/drawing/2014/main" id="{17428B02-5747-FF6B-ECE3-C09CC4CC2B97}"/>
              </a:ext>
            </a:extLst>
          </p:cNvPr>
          <p:cNvSpPr txBox="1"/>
          <p:nvPr/>
        </p:nvSpPr>
        <p:spPr>
          <a:xfrm>
            <a:off x="4323062" y="273489"/>
            <a:ext cx="3632218" cy="584775"/>
          </a:xfrm>
          <a:prstGeom prst="rect">
            <a:avLst/>
          </a:prstGeom>
          <a:noFill/>
        </p:spPr>
        <p:txBody>
          <a:bodyPr wrap="square" rtlCol="0">
            <a:spAutoFit/>
          </a:bodyPr>
          <a:lstStyle/>
          <a:p>
            <a:r>
              <a:rPr lang="en-US" sz="3200" b="1" u="sng"/>
              <a:t>Transient Currents</a:t>
            </a:r>
          </a:p>
        </p:txBody>
      </p:sp>
      <p:graphicFrame>
        <p:nvGraphicFramePr>
          <p:cNvPr id="8" name="Object 7">
            <a:extLst>
              <a:ext uri="{FF2B5EF4-FFF2-40B4-BE49-F238E27FC236}">
                <a16:creationId xmlns:a16="http://schemas.microsoft.com/office/drawing/2014/main" id="{4E084EC1-4C30-0193-EA0F-23D8FB41380E}"/>
              </a:ext>
            </a:extLst>
          </p:cNvPr>
          <p:cNvGraphicFramePr>
            <a:graphicFrameLocks noChangeAspect="1"/>
          </p:cNvGraphicFramePr>
          <p:nvPr>
            <p:extLst>
              <p:ext uri="{D42A27DB-BD31-4B8C-83A1-F6EECF244321}">
                <p14:modId xmlns:p14="http://schemas.microsoft.com/office/powerpoint/2010/main" val="2830534023"/>
              </p:ext>
            </p:extLst>
          </p:nvPr>
        </p:nvGraphicFramePr>
        <p:xfrm>
          <a:off x="659641" y="1344912"/>
          <a:ext cx="2896371" cy="1655483"/>
        </p:xfrm>
        <a:graphic>
          <a:graphicData uri="http://schemas.openxmlformats.org/presentationml/2006/ole">
            <mc:AlternateContent xmlns:mc="http://schemas.openxmlformats.org/markup-compatibility/2006">
              <mc:Choice xmlns:v="urn:schemas-microsoft-com:vml" Requires="v">
                <p:oleObj name="Bitmap Image" r:id="rId2" imgW="1706760" imgH="1440360" progId="Paint.Picture">
                  <p:embed/>
                </p:oleObj>
              </mc:Choice>
              <mc:Fallback>
                <p:oleObj name="Bitmap Image" r:id="rId2" imgW="1706760" imgH="1440360" progId="Paint.Picture">
                  <p:embed/>
                  <p:pic>
                    <p:nvPicPr>
                      <p:cNvPr id="2" name="Object 1">
                        <a:extLst>
                          <a:ext uri="{FF2B5EF4-FFF2-40B4-BE49-F238E27FC236}">
                            <a16:creationId xmlns:a16="http://schemas.microsoft.com/office/drawing/2014/main" id="{E7C2ADD5-D9B6-4737-84C0-2C767E625FF6}"/>
                          </a:ext>
                        </a:extLst>
                      </p:cNvPr>
                      <p:cNvPicPr>
                        <a:picLocks noChangeAspect="1" noChangeArrowheads="1"/>
                      </p:cNvPicPr>
                      <p:nvPr/>
                    </p:nvPicPr>
                    <p:blipFill>
                      <a:blip r:embed="rId3"/>
                      <a:srcRect l="-417" t="1936" r="7816" b="35130"/>
                      <a:stretch>
                        <a:fillRect/>
                      </a:stretch>
                    </p:blipFill>
                    <p:spPr bwMode="auto">
                      <a:xfrm>
                        <a:off x="659641" y="1344912"/>
                        <a:ext cx="2896371" cy="1655483"/>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3EA8640A-9914-18F6-A91C-D3CF17031DA1}"/>
              </a:ext>
            </a:extLst>
          </p:cNvPr>
          <p:cNvGraphicFramePr>
            <a:graphicFrameLocks noChangeAspect="1"/>
          </p:cNvGraphicFramePr>
          <p:nvPr>
            <p:extLst>
              <p:ext uri="{D42A27DB-BD31-4B8C-83A1-F6EECF244321}">
                <p14:modId xmlns:p14="http://schemas.microsoft.com/office/powerpoint/2010/main" val="2791615712"/>
              </p:ext>
            </p:extLst>
          </p:nvPr>
        </p:nvGraphicFramePr>
        <p:xfrm>
          <a:off x="3933031" y="3000395"/>
          <a:ext cx="2030890" cy="848979"/>
        </p:xfrm>
        <a:graphic>
          <a:graphicData uri="http://schemas.openxmlformats.org/presentationml/2006/ole">
            <mc:AlternateContent xmlns:mc="http://schemas.openxmlformats.org/markup-compatibility/2006">
              <mc:Choice xmlns:v="urn:schemas-microsoft-com:vml" Requires="v">
                <p:oleObj name="Equation" r:id="rId4" imgW="1161542" imgH="486336" progId="Equation.DSMT4">
                  <p:embed/>
                </p:oleObj>
              </mc:Choice>
              <mc:Fallback>
                <p:oleObj name="Equation" r:id="rId4" imgW="1161542" imgH="486336" progId="Equation.DSMT4">
                  <p:embed/>
                  <p:pic>
                    <p:nvPicPr>
                      <p:cNvPr id="0" name=""/>
                      <p:cNvPicPr/>
                      <p:nvPr/>
                    </p:nvPicPr>
                    <p:blipFill>
                      <a:blip r:embed="rId5"/>
                      <a:stretch>
                        <a:fillRect/>
                      </a:stretch>
                    </p:blipFill>
                    <p:spPr>
                      <a:xfrm>
                        <a:off x="3933031" y="3000395"/>
                        <a:ext cx="2030890" cy="848979"/>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B6750107-2C04-B98A-C333-AACB19B44277}"/>
              </a:ext>
            </a:extLst>
          </p:cNvPr>
          <p:cNvGraphicFramePr>
            <a:graphicFrameLocks noChangeAspect="1"/>
          </p:cNvGraphicFramePr>
          <p:nvPr>
            <p:extLst>
              <p:ext uri="{D42A27DB-BD31-4B8C-83A1-F6EECF244321}">
                <p14:modId xmlns:p14="http://schemas.microsoft.com/office/powerpoint/2010/main" val="581676055"/>
              </p:ext>
            </p:extLst>
          </p:nvPr>
        </p:nvGraphicFramePr>
        <p:xfrm>
          <a:off x="3933031" y="1967865"/>
          <a:ext cx="6602889" cy="617451"/>
        </p:xfrm>
        <a:graphic>
          <a:graphicData uri="http://schemas.openxmlformats.org/presentationml/2006/ole">
            <mc:AlternateContent xmlns:mc="http://schemas.openxmlformats.org/markup-compatibility/2006">
              <mc:Choice xmlns:v="urn:schemas-microsoft-com:vml" Requires="v">
                <p:oleObj name="Equation" r:id="rId6" imgW="4379532" imgH="410267" progId="Equation.DSMT4">
                  <p:embed/>
                </p:oleObj>
              </mc:Choice>
              <mc:Fallback>
                <p:oleObj name="Equation" r:id="rId6" imgW="4379532" imgH="410267" progId="Equation.DSMT4">
                  <p:embed/>
                  <p:pic>
                    <p:nvPicPr>
                      <p:cNvPr id="0" name=""/>
                      <p:cNvPicPr/>
                      <p:nvPr/>
                    </p:nvPicPr>
                    <p:blipFill>
                      <a:blip r:embed="rId7"/>
                      <a:stretch>
                        <a:fillRect/>
                      </a:stretch>
                    </p:blipFill>
                    <p:spPr>
                      <a:xfrm>
                        <a:off x="3933031" y="1967865"/>
                        <a:ext cx="6602889" cy="617451"/>
                      </a:xfrm>
                      <a:prstGeom prst="rect">
                        <a:avLst/>
                      </a:prstGeom>
                    </p:spPr>
                  </p:pic>
                </p:oleObj>
              </mc:Fallback>
            </mc:AlternateContent>
          </a:graphicData>
        </a:graphic>
      </p:graphicFrame>
    </p:spTree>
    <p:extLst>
      <p:ext uri="{BB962C8B-B14F-4D97-AF65-F5344CB8AC3E}">
        <p14:creationId xmlns:p14="http://schemas.microsoft.com/office/powerpoint/2010/main" val="15380943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1452</TotalTime>
  <Words>525</Words>
  <Application>Microsoft Office PowerPoint</Application>
  <PresentationFormat>Widescreen</PresentationFormat>
  <Paragraphs>74</Paragraphs>
  <Slides>34</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34</vt:i4>
      </vt:variant>
    </vt:vector>
  </HeadingPairs>
  <TitlesOfParts>
    <vt:vector size="42" baseType="lpstr">
      <vt:lpstr>Arial</vt:lpstr>
      <vt:lpstr>Calibri</vt:lpstr>
      <vt:lpstr>Calibri Light</vt:lpstr>
      <vt:lpstr>Times New Roman</vt:lpstr>
      <vt:lpstr>Wingdings</vt:lpstr>
      <vt:lpstr>Office Theme</vt:lpstr>
      <vt:lpstr>Equation</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Andrew Douglas</dc:creator>
  <cp:lastModifiedBy>Andrew Douglas</cp:lastModifiedBy>
  <cp:revision>29</cp:revision>
  <dcterms:created xsi:type="dcterms:W3CDTF">2025-08-29T14:59:55Z</dcterms:created>
  <dcterms:modified xsi:type="dcterms:W3CDTF">2026-01-31T17:56:18Z</dcterms:modified>
</cp:coreProperties>
</file>